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60" r:id="rId2"/>
    <p:sldId id="419" r:id="rId3"/>
    <p:sldId id="297" r:id="rId4"/>
    <p:sldId id="298" r:id="rId5"/>
    <p:sldId id="299" r:id="rId6"/>
    <p:sldId id="302" r:id="rId7"/>
    <p:sldId id="304" r:id="rId8"/>
    <p:sldId id="313" r:id="rId9"/>
    <p:sldId id="314" r:id="rId10"/>
    <p:sldId id="315" r:id="rId11"/>
    <p:sldId id="305" r:id="rId12"/>
    <p:sldId id="316" r:id="rId13"/>
    <p:sldId id="317" r:id="rId14"/>
    <p:sldId id="318" r:id="rId15"/>
    <p:sldId id="319" r:id="rId16"/>
    <p:sldId id="322" r:id="rId17"/>
    <p:sldId id="320" r:id="rId18"/>
    <p:sldId id="330" r:id="rId19"/>
    <p:sldId id="329" r:id="rId20"/>
    <p:sldId id="432" r:id="rId21"/>
    <p:sldId id="328" r:id="rId22"/>
    <p:sldId id="433" r:id="rId23"/>
    <p:sldId id="434" r:id="rId24"/>
    <p:sldId id="435" r:id="rId25"/>
    <p:sldId id="436" r:id="rId26"/>
    <p:sldId id="437" r:id="rId27"/>
    <p:sldId id="438" r:id="rId28"/>
    <p:sldId id="439" r:id="rId29"/>
    <p:sldId id="440" r:id="rId30"/>
    <p:sldId id="441" r:id="rId31"/>
    <p:sldId id="442" r:id="rId32"/>
    <p:sldId id="443" r:id="rId33"/>
    <p:sldId id="444" r:id="rId34"/>
    <p:sldId id="445" r:id="rId35"/>
    <p:sldId id="446" r:id="rId36"/>
    <p:sldId id="321" r:id="rId37"/>
    <p:sldId id="447" r:id="rId38"/>
    <p:sldId id="345" r:id="rId39"/>
    <p:sldId id="449" r:id="rId40"/>
    <p:sldId id="450" r:id="rId41"/>
    <p:sldId id="347" r:id="rId42"/>
    <p:sldId id="346" r:id="rId43"/>
    <p:sldId id="340" r:id="rId44"/>
    <p:sldId id="339" r:id="rId45"/>
    <p:sldId id="331" r:id="rId46"/>
    <p:sldId id="343" r:id="rId47"/>
    <p:sldId id="342" r:id="rId48"/>
    <p:sldId id="458" r:id="rId49"/>
    <p:sldId id="341" r:id="rId50"/>
    <p:sldId id="451" r:id="rId51"/>
    <p:sldId id="452" r:id="rId52"/>
    <p:sldId id="453" r:id="rId53"/>
    <p:sldId id="454" r:id="rId54"/>
    <p:sldId id="457" r:id="rId55"/>
    <p:sldId id="459" r:id="rId56"/>
    <p:sldId id="460" r:id="rId57"/>
    <p:sldId id="348" r:id="rId58"/>
    <p:sldId id="332" r:id="rId59"/>
    <p:sldId id="334" r:id="rId60"/>
    <p:sldId id="350" r:id="rId61"/>
    <p:sldId id="344" r:id="rId62"/>
    <p:sldId id="46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90EE90"/>
    <a:srgbClr val="9B30FF"/>
    <a:srgbClr val="1E90FF"/>
    <a:srgbClr val="F0FFFF"/>
    <a:srgbClr val="FFB5C5"/>
    <a:srgbClr val="942092"/>
    <a:srgbClr val="FF85FF"/>
    <a:srgbClr val="7030A0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4"/>
    <p:restoredTop sz="94725"/>
  </p:normalViewPr>
  <p:slideViewPr>
    <p:cSldViewPr snapToGrid="0">
      <p:cViewPr varScale="1">
        <p:scale>
          <a:sx n="152" d="100"/>
          <a:sy n="152" d="100"/>
        </p:scale>
        <p:origin x="10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AD892-019C-304C-830F-299CAA05A0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ED0-C0A0-4DDD-5A2D-2F67D9F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691E5-7CEB-99BD-2432-22439EB3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7363-8CF5-B19C-66E3-6C6D22FA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03A0-135B-949C-B7D0-C56D88A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42D3-AF63-807C-A700-B72D244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9BC0-BFA4-ED0A-0F01-6B57EC2F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B4969-FFA3-3BAC-921A-E28D1373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DD6F-A48A-9292-1C72-F482ABD5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C910-54FB-22C8-54A0-F84BF035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4549-D936-B6AD-5EC4-D3F604E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B0F4-75A9-8F62-4F3B-2EFC02C4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C9BE1-AFEE-F841-6B79-C6FE84174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7463-BAE0-7ABA-1933-43F03023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30D4-CC81-A6C3-7E0C-078F91F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90E0-CD98-1B8B-1313-2A32881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1247-AC38-66B8-80C1-51AA3E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C83D-5B0E-E056-41CD-7356A724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842F-B4DC-EA7C-6619-B3D095E0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599-5CFF-3993-4666-0D7B3505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359E-033A-2E86-F280-5519C038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D90-8B5B-F16D-BB3A-37F0BE29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164-BABD-C9A5-69F8-E62B1E059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6A5-8E22-559D-EA0E-2D6D6D0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DE0C-E619-255B-66BE-ABB9D6FC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60AA-CB1F-477A-2567-F01AC72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5-1D2B-F69D-D599-D3F0280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A6FB-8FF5-B174-7ED0-E839D00FA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7F319-0BEC-6E36-CB4B-FB895F30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EEAE-91F3-4B7F-1A26-82A33396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685F-C66D-18A7-E0B0-CE180202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967-B0F6-9241-31D4-0510C8AC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30-4F18-C70A-FCE1-F217CA44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6D6F-DCDD-062F-B385-26FF8FD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540F-FD93-B3D0-D755-D90C807E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0A86C-B9B1-AB20-12C6-3C83D2D8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8372-73EE-60AB-07EE-ABCE3A05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21B4-7A48-33D8-C21D-7952B91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FC00-409E-8EC7-8482-5FCD141B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CD022-74CE-906D-084E-7B39243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2772-45C1-296A-6107-652D2DF9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AA55C-A9BA-57A2-E1BA-3DB77C0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37BC-A941-8EE4-C5E3-9D41F915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0D8F-CC9E-A82B-0139-A8CE249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7092A-0008-57AD-EDB1-DA50001B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30A15-F2C7-2950-6546-EDB4949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5D3A-9371-AD6B-84D7-6C181E4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D01-CFC4-BBEE-FD14-5452E3BC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3B8-D2DE-538B-EDA2-AC540D19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D905-AAA7-8ACF-5661-F67F6708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3F2A-8591-167D-E810-002EEF39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8681-A41A-4C76-82B2-4816E96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C32F-FFE3-7C2D-DBE1-36611406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1B1-42A3-9F0F-88A6-D9ACBC4E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B1413-3BD3-5C38-6E57-E39099DCB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7325-B9E8-2D9F-B4F0-472FE613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0BCB4-292D-B054-5423-FF0BAA0C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4D18-1623-389E-AEF0-ED35AC1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BFA-C97D-7DC1-7940-F95D4567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6731-CB15-CB23-1A49-AE45430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8F1B-0155-15D6-4BD0-47D22925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FD26-CE29-8589-90F0-D64290D7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B09A-8B1F-F576-E9F5-D09CA67A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CEA-6FFB-8361-44B6-FDB6EAE3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" y="29830"/>
            <a:ext cx="2999779" cy="2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14621" y="2440815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263748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352375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176992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352401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176992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264687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352392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182693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370717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113330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094066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176990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352371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352392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176997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007310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8882954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8792276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8792269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176044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8882967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440284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6924400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6924383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747846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747846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263747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013036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6924382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418071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5680315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094064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176044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8796-F800-DC83-3CF2-23F21F0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703BB924-10BE-4580-07DF-C732C5A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B1AA4-68C9-5E91-2E70-7A6E736AA072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ACCF6-8816-5F2C-4E84-5EF0653C28FF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825F1A-4452-1F67-E903-C53FAC372ED9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3AF56-6546-21D2-30A5-53939D9D2265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000C-3AF0-6D43-820C-651FB381AFF1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DA3D-DA36-22C5-BE8F-90585232E0BC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0246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9F28-51EB-033C-371A-A410B48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C936E98F-4D74-C7DC-58A6-3AF0FE1C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89" y="1966133"/>
            <a:ext cx="6611711" cy="413464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358435F-A38D-D29B-AC0B-1F9068A6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B85661-6462-B8C3-CAD3-8DB8E2441E96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D68D03-52F2-9264-9149-49730D5E4A37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3378EF-4C44-27EF-4A05-FE7764A49A12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89574-6D47-8A98-E6FF-323098959D3B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CD28B-C58D-3C4F-73F3-E169AB34E15D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854F3-0359-0A15-A464-7FDB4D6D6F16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25897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5E9A-ADF9-C2E1-C36E-E01BC6DA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7849A5-EC26-9981-8783-292935384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DBAB74-08FD-4759-530A-DD662CF97F3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F4D368-CF54-95C9-7A16-4D3CA3AC3B21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B5B93-8987-D647-2512-3BE74019173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EDFBBB-0F3B-7E75-3975-F0A67281CDA1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8BED2-6751-587C-2C6E-E43C21006D57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05BE2-1FEC-AD0A-0361-07410252EFF9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6F787-74F8-3A2B-3F81-944B4987258C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EB29-9A82-BF2F-E91C-F35EBC26AA4C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12454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A06C-A844-E34B-6BB4-DE4854B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B7E94DA-3F3A-ABEB-41D6-D6EFCF2D87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E036B-F178-E184-207C-B9D8A2EDA6C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929688-89F7-CAEC-B621-4E05FB7BC11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D3FD0-3578-5462-4315-59CFD56EE828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35B53-6E8D-D1C9-B5E8-84766AE82673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4966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EEFD-E966-82AE-C50A-89DE8D5C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D9B3336-AFF0-7E36-25D9-FD6EB5D4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25470F-5264-AFEB-EC7B-14C3E834C0EF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00249-7374-AB74-10EB-10250BE01B57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61A5B-C603-B59F-BC8D-57E42FBF6D89}"/>
              </a:ext>
            </a:extLst>
          </p:cNvPr>
          <p:cNvSpPr txBox="1"/>
          <p:nvPr/>
        </p:nvSpPr>
        <p:spPr>
          <a:xfrm>
            <a:off x="6302750" y="1712776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B4C67C3-8F3B-4B43-2060-C2A65DA96BAF}"/>
              </a:ext>
            </a:extLst>
          </p:cNvPr>
          <p:cNvSpPr/>
          <p:nvPr/>
        </p:nvSpPr>
        <p:spPr>
          <a:xfrm>
            <a:off x="5591883" y="333296"/>
            <a:ext cx="2537049" cy="1381203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4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CA-5087-D260-515E-F45D3ED6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263B33-8270-0C35-A41F-E3CCB7545E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55" y="741831"/>
            <a:ext cx="630936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A5BF1B-9FC4-7828-49DC-A89DDA0AF725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29DD86-F44E-D1EF-5F5E-E173522AC8E5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C7C06-56B2-2757-B5C9-170C3AAAC331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C97AF-958D-F26C-50CD-6D55ADAD29E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51727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820A-AB45-5A58-A370-0EC22180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54BDA3-3ADE-713B-FA5A-A6A82C6D5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91755" y="745363"/>
            <a:ext cx="6309361" cy="5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AA95E-69EC-0BDA-80DA-33252599A1C1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3169E4-81DC-FA35-12F1-39A20BD93481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8D27-F82F-2E70-3A4D-B16574FBA9CE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46B32-BC42-1FAC-29B2-E6FE49110E0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F4AC7C-D628-401A-731E-84C2C6D9736B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13B8-A6C9-9376-9C22-77258F78C5C0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49418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CC10-8EA6-82AD-9A60-3AD73533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770691C-6B48-B6C4-3763-C720BE5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90906" y="741831"/>
            <a:ext cx="4824095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EE904-7CBE-F5C7-7A40-7FD80BD6EBCA}"/>
              </a:ext>
            </a:extLst>
          </p:cNvPr>
          <p:cNvSpPr/>
          <p:nvPr/>
        </p:nvSpPr>
        <p:spPr>
          <a:xfrm>
            <a:off x="5640061" y="694781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58569-73AC-6A22-F3B4-0C2F973950A6}"/>
              </a:ext>
            </a:extLst>
          </p:cNvPr>
          <p:cNvSpPr txBox="1"/>
          <p:nvPr/>
        </p:nvSpPr>
        <p:spPr>
          <a:xfrm>
            <a:off x="6060941" y="32723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574F49-5D39-C223-EA98-1A62F2291A4D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952F-95CF-DCF0-2A8E-5A71869CD9FA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847477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29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5CAD02-2F4D-2F77-7272-B1FC299E5772}"/>
              </a:ext>
            </a:extLst>
          </p:cNvPr>
          <p:cNvSpPr/>
          <p:nvPr/>
        </p:nvSpPr>
        <p:spPr>
          <a:xfrm>
            <a:off x="5614621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2014FC-A777-8FAC-8BE4-2B0AA3FF3B4E}"/>
              </a:ext>
            </a:extLst>
          </p:cNvPr>
          <p:cNvSpPr/>
          <p:nvPr/>
        </p:nvSpPr>
        <p:spPr>
          <a:xfrm>
            <a:off x="3703248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756E08-327A-93BB-52FD-46DEEA314906}"/>
              </a:ext>
            </a:extLst>
          </p:cNvPr>
          <p:cNvSpPr/>
          <p:nvPr/>
        </p:nvSpPr>
        <p:spPr>
          <a:xfrm>
            <a:off x="7527865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974510C-CDF0-7EC0-74B9-ED4E0F47A258}"/>
              </a:ext>
            </a:extLst>
          </p:cNvPr>
          <p:cNvSpPr/>
          <p:nvPr/>
        </p:nvSpPr>
        <p:spPr>
          <a:xfrm>
            <a:off x="3703274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34CFC4-85E6-175C-A912-A20D4D36A9AF}"/>
              </a:ext>
            </a:extLst>
          </p:cNvPr>
          <p:cNvSpPr/>
          <p:nvPr/>
        </p:nvSpPr>
        <p:spPr>
          <a:xfrm>
            <a:off x="7527865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FEED06-14FE-FFA9-0A71-6F299699E056}"/>
              </a:ext>
            </a:extLst>
          </p:cNvPr>
          <p:cNvSpPr/>
          <p:nvPr/>
        </p:nvSpPr>
        <p:spPr>
          <a:xfrm>
            <a:off x="5615560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039064A-1938-A9A6-A56B-59BABE834CC7}"/>
              </a:ext>
            </a:extLst>
          </p:cNvPr>
          <p:cNvSpPr/>
          <p:nvPr/>
        </p:nvSpPr>
        <p:spPr>
          <a:xfrm>
            <a:off x="3703265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D48E9D-C098-8976-2DD8-49232AE3AC3E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>
          <a:xfrm flipV="1">
            <a:off x="4533566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BE0B307-BCEA-5819-8371-493DFED6C122}"/>
              </a:ext>
            </a:extLst>
          </p:cNvPr>
          <p:cNvCxnSpPr>
            <a:cxnSpLocks/>
            <a:stCxn id="65" idx="0"/>
            <a:endCxn id="67" idx="1"/>
          </p:cNvCxnSpPr>
          <p:nvPr/>
        </p:nvCxnSpPr>
        <p:spPr>
          <a:xfrm rot="5400000" flipH="1" flipV="1">
            <a:off x="4721590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BED9D90-63B4-57AF-E08F-75EB09BCADF7}"/>
              </a:ext>
            </a:extLst>
          </p:cNvPr>
          <p:cNvCxnSpPr>
            <a:cxnSpLocks/>
            <a:stCxn id="66" idx="0"/>
            <a:endCxn id="67" idx="3"/>
          </p:cNvCxnSpPr>
          <p:nvPr/>
        </p:nvCxnSpPr>
        <p:spPr>
          <a:xfrm rot="16200000" flipV="1">
            <a:off x="7464203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980893-3C0B-0A33-0902-2C05784F101D}"/>
              </a:ext>
            </a:extLst>
          </p:cNvPr>
          <p:cNvCxnSpPr>
            <a:cxnSpLocks/>
            <a:stCxn id="67" idx="0"/>
            <a:endCxn id="62" idx="2"/>
          </p:cNvCxnSpPr>
          <p:nvPr/>
        </p:nvCxnSpPr>
        <p:spPr>
          <a:xfrm flipH="1" flipV="1">
            <a:off x="6444939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6DD77A5-E8C5-1CB8-8E36-17E63A1744C3}"/>
              </a:ext>
            </a:extLst>
          </p:cNvPr>
          <p:cNvSpPr/>
          <p:nvPr/>
        </p:nvSpPr>
        <p:spPr>
          <a:xfrm>
            <a:off x="7527863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AD7FD46-87D6-5758-3B70-C312C403E161}"/>
              </a:ext>
            </a:extLst>
          </p:cNvPr>
          <p:cNvSpPr/>
          <p:nvPr/>
        </p:nvSpPr>
        <p:spPr>
          <a:xfrm>
            <a:off x="3703244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62BF5-86AA-EF3C-F8B1-BCEB9B0954F9}"/>
              </a:ext>
            </a:extLst>
          </p:cNvPr>
          <p:cNvSpPr/>
          <p:nvPr/>
        </p:nvSpPr>
        <p:spPr>
          <a:xfrm>
            <a:off x="3703265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D92FB7F-5829-B385-DF14-28810D10E3BA}"/>
              </a:ext>
            </a:extLst>
          </p:cNvPr>
          <p:cNvSpPr/>
          <p:nvPr/>
        </p:nvSpPr>
        <p:spPr>
          <a:xfrm>
            <a:off x="7527870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8C1549-1C1C-536C-7C8D-1B1A39B895A9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8358183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D88C9E6-5C04-80B2-874F-FAE3FC79BA33}"/>
              </a:ext>
            </a:extLst>
          </p:cNvPr>
          <p:cNvSpPr/>
          <p:nvPr/>
        </p:nvSpPr>
        <p:spPr>
          <a:xfrm>
            <a:off x="9233827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C9F6A8B-EF24-5C28-08B1-7D381BF2848E}"/>
              </a:ext>
            </a:extLst>
          </p:cNvPr>
          <p:cNvSpPr/>
          <p:nvPr/>
        </p:nvSpPr>
        <p:spPr>
          <a:xfrm>
            <a:off x="9143149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060D6BF-6651-2A51-98C6-C2FB12283B54}"/>
              </a:ext>
            </a:extLst>
          </p:cNvPr>
          <p:cNvSpPr/>
          <p:nvPr/>
        </p:nvSpPr>
        <p:spPr>
          <a:xfrm>
            <a:off x="9143142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C487B27-1EA6-455F-1FDA-7A11B1080BD7}"/>
              </a:ext>
            </a:extLst>
          </p:cNvPr>
          <p:cNvSpPr/>
          <p:nvPr/>
        </p:nvSpPr>
        <p:spPr>
          <a:xfrm>
            <a:off x="7526917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52C52EC-B10E-DD00-EBDB-998406744787}"/>
              </a:ext>
            </a:extLst>
          </p:cNvPr>
          <p:cNvSpPr/>
          <p:nvPr/>
        </p:nvSpPr>
        <p:spPr>
          <a:xfrm>
            <a:off x="9233840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F156FA8-74EC-2190-E2E5-10DCE2D5EDA7}"/>
              </a:ext>
            </a:extLst>
          </p:cNvPr>
          <p:cNvSpPr/>
          <p:nvPr/>
        </p:nvSpPr>
        <p:spPr>
          <a:xfrm>
            <a:off x="5791157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794279B-3192-0822-A932-36A21051CA6D}"/>
              </a:ext>
            </a:extLst>
          </p:cNvPr>
          <p:cNvSpPr/>
          <p:nvPr/>
        </p:nvSpPr>
        <p:spPr>
          <a:xfrm>
            <a:off x="7275273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1A529D8-09F6-9CD6-1577-FC1A6E0EBE28}"/>
              </a:ext>
            </a:extLst>
          </p:cNvPr>
          <p:cNvSpPr/>
          <p:nvPr/>
        </p:nvSpPr>
        <p:spPr>
          <a:xfrm>
            <a:off x="7275256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2992CF1-0D86-4AAF-30FE-C0222D05856E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7098719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2A9880-09B3-E25E-9F4D-43E901AD4EC2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7098719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6F1AC69-AC54-4035-DECB-9462F5C104BF}"/>
              </a:ext>
            </a:extLst>
          </p:cNvPr>
          <p:cNvSpPr/>
          <p:nvPr/>
        </p:nvSpPr>
        <p:spPr>
          <a:xfrm>
            <a:off x="5614620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91D737-6E1F-71E6-767F-D3F7C4FCA188}"/>
              </a:ext>
            </a:extLst>
          </p:cNvPr>
          <p:cNvCxnSpPr>
            <a:cxnSpLocks/>
            <a:stCxn id="65" idx="3"/>
            <a:endCxn id="92" idx="1"/>
          </p:cNvCxnSpPr>
          <p:nvPr/>
        </p:nvCxnSpPr>
        <p:spPr>
          <a:xfrm>
            <a:off x="5363909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A8262D8-666C-BF4D-E15A-387BD6970DFD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 flipV="1">
            <a:off x="7275255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7520E18-5110-6336-9614-E8C8E61148AA}"/>
              </a:ext>
            </a:extLst>
          </p:cNvPr>
          <p:cNvSpPr/>
          <p:nvPr/>
        </p:nvSpPr>
        <p:spPr>
          <a:xfrm>
            <a:off x="4768944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6" name="TextBox 15">
            <a:extLst>
              <a:ext uri="{FF2B5EF4-FFF2-40B4-BE49-F238E27FC236}">
                <a16:creationId xmlns:a16="http://schemas.microsoft.com/office/drawing/2014/main" id="{0199696F-9A90-6171-D680-D7F99E19487F}"/>
              </a:ext>
            </a:extLst>
          </p:cNvPr>
          <p:cNvSpPr txBox="1"/>
          <p:nvPr/>
        </p:nvSpPr>
        <p:spPr>
          <a:xfrm>
            <a:off x="6031188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247E92-2CB3-CF3A-145A-20598F581BDE}"/>
              </a:ext>
            </a:extLst>
          </p:cNvPr>
          <p:cNvCxnSpPr>
            <a:cxnSpLocks/>
            <a:stCxn id="87" idx="0"/>
            <a:endCxn id="95" idx="2"/>
          </p:cNvCxnSpPr>
          <p:nvPr/>
        </p:nvCxnSpPr>
        <p:spPr>
          <a:xfrm flipH="1" flipV="1">
            <a:off x="6444937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D338E83-52A3-BFA1-B049-8B09C046D2B4}"/>
              </a:ext>
            </a:extLst>
          </p:cNvPr>
          <p:cNvSpPr/>
          <p:nvPr/>
        </p:nvSpPr>
        <p:spPr>
          <a:xfrm>
            <a:off x="7526917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258810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1131" y="2619222"/>
            <a:ext cx="3729146" cy="10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7" y="1050112"/>
            <a:ext cx="5947222" cy="4757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503775" y="2315583"/>
            <a:ext cx="911853" cy="3261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519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62620" y="2601494"/>
            <a:ext cx="251879" cy="1499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846609" y="2592354"/>
            <a:ext cx="0" cy="4265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386075" y="2805154"/>
            <a:ext cx="1135824" cy="3519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687" b="1" dirty="0">
                <a:solidFill>
                  <a:srgbClr val="F5A605"/>
                </a:solidFill>
                <a:latin typeface="Calibri" panose="020F0502020204030204"/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414136" y="2671819"/>
            <a:ext cx="120493" cy="208617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3042545" y="1878723"/>
            <a:ext cx="1608134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846609" y="2099535"/>
            <a:ext cx="0" cy="27200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330085" y="3095522"/>
            <a:ext cx="1250663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0862321" y="3128679"/>
            <a:ext cx="0" cy="1590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7360045" y="3848740"/>
            <a:ext cx="514886" cy="2585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dirty="0">
                <a:latin typeface="Calibri" panose="020F0502020204030204"/>
              </a:rPr>
              <a:t>effect</a:t>
            </a:r>
            <a:endParaRPr lang="en-US" sz="1080" b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7220580" y="4014763"/>
            <a:ext cx="7938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b="0" dirty="0">
                <a:latin typeface="Calibri" panose="020F0502020204030204"/>
              </a:rPr>
              <a:t>=</a:t>
            </a:r>
            <a:br>
              <a:rPr lang="en-US" sz="1080" dirty="0">
                <a:latin typeface="Calibri" panose="020F0502020204030204"/>
              </a:rPr>
            </a:br>
            <a:r>
              <a:rPr lang="en-US" sz="1080" dirty="0">
                <a:latin typeface="Calibri" panose="020F0502020204030204"/>
              </a:rPr>
              <a:t>conclusion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claim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hypothesis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9220457" y="2192890"/>
            <a:ext cx="115345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B0F0"/>
                </a:solidFill>
                <a:latin typeface="Calibri" panose="020F0502020204030204"/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7693972" y="2306460"/>
            <a:ext cx="516295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389" b="1" dirty="0">
                <a:solidFill>
                  <a:srgbClr val="00B050"/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8167966" y="1967293"/>
            <a:ext cx="893193" cy="7571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  <a:b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assumptions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evidence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0487850" y="2918627"/>
            <a:ext cx="76429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pPr defTabSz="352776"/>
            <a:r>
              <a:rPr lang="en-US" sz="1080" dirty="0">
                <a:solidFill>
                  <a:prstClr val="black"/>
                </a:solidFill>
                <a:latin typeface="Calibri" panose="020F0502020204030204"/>
              </a:rPr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7617484" y="3716418"/>
            <a:ext cx="4" cy="141104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8797031" y="3652266"/>
            <a:ext cx="1432957" cy="4723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dirty="0">
                <a:solidFill>
                  <a:srgbClr val="F5A605"/>
                </a:solidFill>
                <a:latin typeface="Calibri" panose="020F0502020204030204"/>
              </a:rPr>
              <a:t>MLE (or posterior)</a:t>
            </a:r>
            <a:b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</a:br>
            <a: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  <a:t>predictive model</a:t>
            </a:r>
            <a:endParaRPr lang="en-US" sz="1389" dirty="0">
              <a:solidFill>
                <a:srgbClr val="F5A605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8715530" y="2724980"/>
            <a:ext cx="155356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70C0"/>
                </a:solidFill>
                <a:latin typeface="Calibri" panose="020F0502020204030204"/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r="35574"/>
          <a:stretch/>
        </p:blipFill>
        <p:spPr>
          <a:xfrm>
            <a:off x="5867288" y="739904"/>
            <a:ext cx="5922542" cy="5378191"/>
          </a:xfrm>
          <a:prstGeom prst="rect">
            <a:avLst/>
          </a:prstGeom>
        </p:spPr>
      </p:pic>
      <p:pic>
        <p:nvPicPr>
          <p:cNvPr id="1026" name="Picture 2" descr="Stunning Photo of Earth Taken by Europe's Powerful New Satellite ...">
            <a:extLst>
              <a:ext uri="{FF2B5EF4-FFF2-40B4-BE49-F238E27FC236}">
                <a16:creationId xmlns:a16="http://schemas.microsoft.com/office/drawing/2014/main" id="{94E075E5-67FE-5F2E-A696-A0AF5000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97" y="739904"/>
            <a:ext cx="5378191" cy="53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7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997BC93-F59A-FC02-875D-8AAF6CD472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1"/>
          <a:stretch/>
        </p:blipFill>
        <p:spPr bwMode="auto">
          <a:xfrm>
            <a:off x="3129014" y="243284"/>
            <a:ext cx="4796367" cy="684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02BB3D8-9F68-C16D-AE02-168240835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4086"/>
            <a:ext cx="2025958" cy="438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tailed road map of Manhattan NYC. Manhattan NYC detailed road map ...">
            <a:extLst>
              <a:ext uri="{FF2B5EF4-FFF2-40B4-BE49-F238E27FC236}">
                <a16:creationId xmlns:a16="http://schemas.microsoft.com/office/drawing/2014/main" id="{8E6B7BB6-9C19-831B-0AEB-92BC7AB2E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867" y="2819168"/>
            <a:ext cx="1495593" cy="377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stom illustrated map of New York City featuring Manhattan ...">
            <a:extLst>
              <a:ext uri="{FF2B5EF4-FFF2-40B4-BE49-F238E27FC236}">
                <a16:creationId xmlns:a16="http://schemas.microsoft.com/office/drawing/2014/main" id="{75F750C0-F5B1-979C-C57B-3F972B04D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432" y="2063692"/>
            <a:ext cx="2010149" cy="42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709EB13-33ED-BD31-4C9B-9E9415AA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49" y="456405"/>
            <a:ext cx="4572187" cy="64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14251CE-55BC-7269-8D83-04B033811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3" r="19572"/>
          <a:stretch/>
        </p:blipFill>
        <p:spPr bwMode="auto">
          <a:xfrm>
            <a:off x="9335377" y="2276813"/>
            <a:ext cx="2856623" cy="448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448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tGPT Icon Logo">
            <a:extLst>
              <a:ext uri="{FF2B5EF4-FFF2-40B4-BE49-F238E27FC236}">
                <a16:creationId xmlns:a16="http://schemas.microsoft.com/office/drawing/2014/main" id="{105FF8FE-113F-4FED-C6F7-D7BED08D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31" y="335560"/>
            <a:ext cx="7796169" cy="229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0E79CB-FFF3-81A4-E83A-34B2FE6563F9}"/>
              </a:ext>
            </a:extLst>
          </p:cNvPr>
          <p:cNvSpPr txBox="1"/>
          <p:nvPr/>
        </p:nvSpPr>
        <p:spPr>
          <a:xfrm>
            <a:off x="0" y="927640"/>
            <a:ext cx="517600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p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(</a:t>
            </a:r>
            <a:r>
              <a:rPr lang="en-US" sz="6600" dirty="0">
                <a:latin typeface="LM Roman Slanted 10" pitchFamily="2" charset="77"/>
                <a:ea typeface="Latin Modern Math" panose="02000503000000000000" pitchFamily="2" charset="77"/>
              </a:rPr>
              <a:t>⍵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 | </a:t>
            </a:r>
            <a:r>
              <a:rPr lang="en-US" sz="6600" dirty="0">
                <a:latin typeface="LM Roman Slanted 10" pitchFamily="2" charset="77"/>
                <a:ea typeface="Latin Modern Math" panose="02000503000000000000" pitchFamily="2" charset="77"/>
              </a:rPr>
              <a:t>M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) =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5217-AE74-6752-DB48-1C17F6B16F10}"/>
              </a:ext>
            </a:extLst>
          </p:cNvPr>
          <p:cNvSpPr txBox="1"/>
          <p:nvPr/>
        </p:nvSpPr>
        <p:spPr>
          <a:xfrm>
            <a:off x="3630" y="3441394"/>
            <a:ext cx="12184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ChatGPT™ = very complex function with &gt;100 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292043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3EC78-A04E-9753-4CFA-4474AAAA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618323-5E46-81F6-B299-7E3F7F25B8B1}"/>
              </a:ext>
            </a:extLst>
          </p:cNvPr>
          <p:cNvSpPr txBox="1"/>
          <p:nvPr/>
        </p:nvSpPr>
        <p:spPr>
          <a:xfrm>
            <a:off x="88715" y="3441394"/>
            <a:ext cx="11964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hBrain</a:t>
            </a:r>
            <a:r>
              <a:rPr lang="en-US" sz="3600" dirty="0"/>
              <a:t>™ = very complex function with &gt;100 trillion parameters</a:t>
            </a:r>
          </a:p>
        </p:txBody>
      </p:sp>
      <p:pic>
        <p:nvPicPr>
          <p:cNvPr id="1028" name="Picture 4" descr="human brain on white background | human brain on white backg… | Flickr">
            <a:extLst>
              <a:ext uri="{FF2B5EF4-FFF2-40B4-BE49-F238E27FC236}">
                <a16:creationId xmlns:a16="http://schemas.microsoft.com/office/drawing/2014/main" id="{B6D919BC-1FAD-DA50-646D-E055ABD44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3" t="9566" r="8892" b="12406"/>
          <a:stretch/>
        </p:blipFill>
        <p:spPr bwMode="auto">
          <a:xfrm>
            <a:off x="4395831" y="331406"/>
            <a:ext cx="2994869" cy="2296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0EBC8A-034C-A3D7-62BF-9F0D07B88ABE}"/>
              </a:ext>
            </a:extLst>
          </p:cNvPr>
          <p:cNvSpPr txBox="1"/>
          <p:nvPr/>
        </p:nvSpPr>
        <p:spPr>
          <a:xfrm>
            <a:off x="7864164" y="621253"/>
            <a:ext cx="4043094" cy="1554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500" b="1" dirty="0" err="1">
                <a:latin typeface="Arial" panose="020B0604020202020204" pitchFamily="34" charset="0"/>
                <a:cs typeface="Arial" panose="020B0604020202020204" pitchFamily="34" charset="0"/>
              </a:rPr>
              <a:t>hBrain</a:t>
            </a:r>
            <a:endParaRPr lang="en-US" sz="9600" b="1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BA63F-F990-B810-1771-D91EBA130377}"/>
              </a:ext>
            </a:extLst>
          </p:cNvPr>
          <p:cNvSpPr txBox="1"/>
          <p:nvPr/>
        </p:nvSpPr>
        <p:spPr>
          <a:xfrm>
            <a:off x="0" y="927640"/>
            <a:ext cx="5176007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600" i="1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p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(</a:t>
            </a:r>
            <a:r>
              <a:rPr lang="en-US" sz="6600" dirty="0">
                <a:latin typeface="LM Roman Slanted 10" pitchFamily="2" charset="77"/>
                <a:ea typeface="Latin Modern Math" panose="02000503000000000000" pitchFamily="2" charset="77"/>
              </a:rPr>
              <a:t>⍵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 | </a:t>
            </a:r>
            <a:r>
              <a:rPr lang="en-US" sz="6600" dirty="0">
                <a:latin typeface="LM Roman Slanted 10" pitchFamily="2" charset="77"/>
                <a:ea typeface="Latin Modern Math" panose="02000503000000000000" pitchFamily="2" charset="77"/>
              </a:rPr>
              <a:t>M</a:t>
            </a:r>
            <a:r>
              <a:rPr lang="en-US" sz="6600" dirty="0">
                <a:latin typeface="Latin Modern Math" panose="02000503000000000000" pitchFamily="2" charset="77"/>
                <a:ea typeface="Latin Modern Math" panose="02000503000000000000" pitchFamily="2" charset="77"/>
              </a:rPr>
              <a:t>) =</a:t>
            </a:r>
          </a:p>
        </p:txBody>
      </p:sp>
    </p:spTree>
    <p:extLst>
      <p:ext uri="{BB962C8B-B14F-4D97-AF65-F5344CB8AC3E}">
        <p14:creationId xmlns:p14="http://schemas.microsoft.com/office/powerpoint/2010/main" val="1918650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3B6-C7D0-F622-186C-DA7531F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835EE9DB-B9CD-9AB7-3322-2F04119FC6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49" y="1296921"/>
            <a:ext cx="478890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5614A6-FF5D-1FAA-C04B-8A20D1EAAB11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F92E15-002A-B62D-9795-1D4F7459630F}"/>
              </a:ext>
            </a:extLst>
          </p:cNvPr>
          <p:cNvSpPr/>
          <p:nvPr/>
        </p:nvSpPr>
        <p:spPr>
          <a:xfrm>
            <a:off x="3695676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3A91BD-47D3-70BB-73F9-B90084EFA818}"/>
              </a:ext>
            </a:extLst>
          </p:cNvPr>
          <p:cNvSpPr/>
          <p:nvPr/>
        </p:nvSpPr>
        <p:spPr>
          <a:xfrm>
            <a:off x="6943167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3DCA60-BA4F-78FE-F243-C316A0423975}"/>
              </a:ext>
            </a:extLst>
          </p:cNvPr>
          <p:cNvSpPr/>
          <p:nvPr/>
        </p:nvSpPr>
        <p:spPr>
          <a:xfrm>
            <a:off x="6668565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37BC1-32C6-1938-4460-9F943B5F8BA8}"/>
              </a:ext>
            </a:extLst>
          </p:cNvPr>
          <p:cNvSpPr txBox="1"/>
          <p:nvPr/>
        </p:nvSpPr>
        <p:spPr>
          <a:xfrm>
            <a:off x="3832121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96414-78A3-A165-9C4F-5F9508ED7168}"/>
              </a:ext>
            </a:extLst>
          </p:cNvPr>
          <p:cNvSpPr txBox="1"/>
          <p:nvPr/>
        </p:nvSpPr>
        <p:spPr>
          <a:xfrm>
            <a:off x="5833554" y="905344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0AFA7-D7C6-6C68-FC3E-9B6859867F26}"/>
              </a:ext>
            </a:extLst>
          </p:cNvPr>
          <p:cNvSpPr txBox="1"/>
          <p:nvPr/>
        </p:nvSpPr>
        <p:spPr>
          <a:xfrm>
            <a:off x="7040611" y="9053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970C0-CC4F-3A7F-A549-A3CEADC9A045}"/>
              </a:ext>
            </a:extLst>
          </p:cNvPr>
          <p:cNvSpPr txBox="1"/>
          <p:nvPr/>
        </p:nvSpPr>
        <p:spPr>
          <a:xfrm>
            <a:off x="6535996" y="22176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364698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5D95-1896-7D82-38C8-BE2AA1E3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A0FA5B0-EF9F-F9BC-3C98-8B865FDD7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96" y="1296921"/>
            <a:ext cx="815361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B69965-2162-EE8E-45C8-A06D0AA2E76A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A649A-7E7E-C2A6-3CD9-2C002D358CB4}"/>
              </a:ext>
            </a:extLst>
          </p:cNvPr>
          <p:cNvSpPr/>
          <p:nvPr/>
        </p:nvSpPr>
        <p:spPr>
          <a:xfrm>
            <a:off x="2016319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88B49-5335-2672-86CA-BB42060B8B3E}"/>
              </a:ext>
            </a:extLst>
          </p:cNvPr>
          <p:cNvSpPr/>
          <p:nvPr/>
        </p:nvSpPr>
        <p:spPr>
          <a:xfrm>
            <a:off x="6943167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CBACC8-4368-DFC7-0DA0-AFC328445914}"/>
              </a:ext>
            </a:extLst>
          </p:cNvPr>
          <p:cNvSpPr/>
          <p:nvPr/>
        </p:nvSpPr>
        <p:spPr>
          <a:xfrm>
            <a:off x="4066289" y="1780911"/>
            <a:ext cx="6080326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1A45-C9B5-B619-B996-AEEFD36CD97F}"/>
              </a:ext>
            </a:extLst>
          </p:cNvPr>
          <p:cNvSpPr txBox="1"/>
          <p:nvPr/>
        </p:nvSpPr>
        <p:spPr>
          <a:xfrm>
            <a:off x="2152764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674F-243E-715D-2EEF-54544058313F}"/>
              </a:ext>
            </a:extLst>
          </p:cNvPr>
          <p:cNvSpPr txBox="1"/>
          <p:nvPr/>
        </p:nvSpPr>
        <p:spPr>
          <a:xfrm>
            <a:off x="5833554" y="905948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958AF-2D9B-5A8B-5E69-F3A4BCCAEC25}"/>
              </a:ext>
            </a:extLst>
          </p:cNvPr>
          <p:cNvSpPr txBox="1"/>
          <p:nvPr/>
        </p:nvSpPr>
        <p:spPr>
          <a:xfrm>
            <a:off x="7040611" y="905948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4DA5-4A32-6F45-61E0-1EBC0D5ECEBE}"/>
              </a:ext>
            </a:extLst>
          </p:cNvPr>
          <p:cNvSpPr txBox="1"/>
          <p:nvPr/>
        </p:nvSpPr>
        <p:spPr>
          <a:xfrm>
            <a:off x="6361918" y="22171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980056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C100-B86F-042C-C2EF-F606D487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D799FAA3-6AAD-6931-FDFC-E10CB01B7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033643" y="1309761"/>
            <a:ext cx="5739488" cy="88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3872B6-3394-0910-6E1F-51903304B3D9}"/>
              </a:ext>
            </a:extLst>
          </p:cNvPr>
          <p:cNvSpPr/>
          <p:nvPr/>
        </p:nvSpPr>
        <p:spPr>
          <a:xfrm>
            <a:off x="4500863" y="1262162"/>
            <a:ext cx="1024055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953A7-03B7-6927-0D3F-1AE6D0F7F282}"/>
              </a:ext>
            </a:extLst>
          </p:cNvPr>
          <p:cNvSpPr/>
          <p:nvPr/>
        </p:nvSpPr>
        <p:spPr>
          <a:xfrm>
            <a:off x="2016319" y="1515534"/>
            <a:ext cx="1597835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B0A204-5361-8A3A-0301-E0536D95BD08}"/>
              </a:ext>
            </a:extLst>
          </p:cNvPr>
          <p:cNvSpPr/>
          <p:nvPr/>
        </p:nvSpPr>
        <p:spPr>
          <a:xfrm>
            <a:off x="5759202" y="1262162"/>
            <a:ext cx="15990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45B308-CFA2-30FB-B8B6-0B3CF5D2D376}"/>
              </a:ext>
            </a:extLst>
          </p:cNvPr>
          <p:cNvSpPr/>
          <p:nvPr/>
        </p:nvSpPr>
        <p:spPr>
          <a:xfrm>
            <a:off x="4036930" y="1780911"/>
            <a:ext cx="3724165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02C29-AAEC-F9B9-5E8D-449CFED27ACC}"/>
              </a:ext>
            </a:extLst>
          </p:cNvPr>
          <p:cNvSpPr txBox="1"/>
          <p:nvPr/>
        </p:nvSpPr>
        <p:spPr>
          <a:xfrm>
            <a:off x="2183640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72F5-D37E-D118-1C8B-3C9B7B8F321F}"/>
              </a:ext>
            </a:extLst>
          </p:cNvPr>
          <p:cNvSpPr txBox="1"/>
          <p:nvPr/>
        </p:nvSpPr>
        <p:spPr>
          <a:xfrm>
            <a:off x="4633062" y="906551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1FC5-0C73-946D-F1BA-92C707CC484A}"/>
              </a:ext>
            </a:extLst>
          </p:cNvPr>
          <p:cNvSpPr txBox="1"/>
          <p:nvPr/>
        </p:nvSpPr>
        <p:spPr>
          <a:xfrm>
            <a:off x="5891355" y="885222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E91F-7043-CFB7-238D-CED7249DFBBF}"/>
              </a:ext>
            </a:extLst>
          </p:cNvPr>
          <p:cNvSpPr txBox="1"/>
          <p:nvPr/>
        </p:nvSpPr>
        <p:spPr>
          <a:xfrm>
            <a:off x="5310106" y="2218387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704B-CAA8-D1EB-35BE-6FA9983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27842" y="2957401"/>
            <a:ext cx="3942341" cy="25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264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7CE0-D791-50AC-AEF9-4A4C202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D8AEF5-B1DF-F71C-31F6-3DACB8D685B3}"/>
              </a:ext>
            </a:extLst>
          </p:cNvPr>
          <p:cNvSpPr/>
          <p:nvPr/>
        </p:nvSpPr>
        <p:spPr>
          <a:xfrm>
            <a:off x="3960672" y="15096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D0031E-74B5-1037-C1F8-BD81EB133A36}"/>
              </a:ext>
            </a:extLst>
          </p:cNvPr>
          <p:cNvSpPr/>
          <p:nvPr/>
        </p:nvSpPr>
        <p:spPr>
          <a:xfrm>
            <a:off x="2016319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DC86D2-E36B-13F0-57B2-5A302664E01B}"/>
              </a:ext>
            </a:extLst>
          </p:cNvPr>
          <p:cNvSpPr/>
          <p:nvPr/>
        </p:nvSpPr>
        <p:spPr>
          <a:xfrm>
            <a:off x="5129284" y="1508456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39641-C2C6-F3E5-6D3C-1EF804465C60}"/>
              </a:ext>
            </a:extLst>
          </p:cNvPr>
          <p:cNvSpPr txBox="1"/>
          <p:nvPr/>
        </p:nvSpPr>
        <p:spPr>
          <a:xfrm>
            <a:off x="2155095" y="1152844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D3C7-1CA4-FD66-17FE-853310FA003E}"/>
              </a:ext>
            </a:extLst>
          </p:cNvPr>
          <p:cNvSpPr txBox="1"/>
          <p:nvPr/>
        </p:nvSpPr>
        <p:spPr>
          <a:xfrm>
            <a:off x="4051083" y="1152844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14912-5BE8-17B9-40D0-B52691EB82CC}"/>
              </a:ext>
            </a:extLst>
          </p:cNvPr>
          <p:cNvSpPr txBox="1"/>
          <p:nvPr/>
        </p:nvSpPr>
        <p:spPr>
          <a:xfrm>
            <a:off x="5226729" y="11528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1585-7E6D-5AF6-073E-7C2886DF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642" y="1561692"/>
            <a:ext cx="4576245" cy="370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72195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7A53-2CE7-3368-39FC-F925E816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5553D50-E9BA-1F9C-E295-25F2E76AF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549" y="1296921"/>
            <a:ext cx="478890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5EA788-983F-9161-241C-82D3F1CF574D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A52B5-1454-84BA-3B3E-7812DCBD097C}"/>
              </a:ext>
            </a:extLst>
          </p:cNvPr>
          <p:cNvSpPr/>
          <p:nvPr/>
        </p:nvSpPr>
        <p:spPr>
          <a:xfrm>
            <a:off x="3695676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8A92B-BC9A-D1F0-34D8-7F0BC7F9B744}"/>
              </a:ext>
            </a:extLst>
          </p:cNvPr>
          <p:cNvSpPr/>
          <p:nvPr/>
        </p:nvSpPr>
        <p:spPr>
          <a:xfrm>
            <a:off x="6943167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E44F7-2ABA-C9F0-3308-277F482A2E7B}"/>
              </a:ext>
            </a:extLst>
          </p:cNvPr>
          <p:cNvSpPr/>
          <p:nvPr/>
        </p:nvSpPr>
        <p:spPr>
          <a:xfrm>
            <a:off x="6668565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C843A-2E59-D5D0-0BD0-E91927908305}"/>
              </a:ext>
            </a:extLst>
          </p:cNvPr>
          <p:cNvSpPr txBox="1"/>
          <p:nvPr/>
        </p:nvSpPr>
        <p:spPr>
          <a:xfrm>
            <a:off x="3832121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C8DF4-9B8F-C160-5C90-E8120B8D9B74}"/>
              </a:ext>
            </a:extLst>
          </p:cNvPr>
          <p:cNvSpPr txBox="1"/>
          <p:nvPr/>
        </p:nvSpPr>
        <p:spPr>
          <a:xfrm>
            <a:off x="5833554" y="905344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56D5A-B9B9-EF93-472B-B202D02AD44E}"/>
              </a:ext>
            </a:extLst>
          </p:cNvPr>
          <p:cNvSpPr txBox="1"/>
          <p:nvPr/>
        </p:nvSpPr>
        <p:spPr>
          <a:xfrm>
            <a:off x="7040611" y="906011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4107-F2D9-36B0-BA05-422421C48636}"/>
              </a:ext>
            </a:extLst>
          </p:cNvPr>
          <p:cNvSpPr txBox="1"/>
          <p:nvPr/>
        </p:nvSpPr>
        <p:spPr>
          <a:xfrm>
            <a:off x="6535996" y="22171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2981666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07A0-3F06-ED7A-0E65-6D820CE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28FA4E6-AF0A-92A2-733A-565493F3C3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296921"/>
            <a:ext cx="448977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E97A0-BEA4-CF2C-C219-57FFC785948E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38AC4C-94B7-4DCE-7A0E-753F7933B738}"/>
              </a:ext>
            </a:extLst>
          </p:cNvPr>
          <p:cNvSpPr/>
          <p:nvPr/>
        </p:nvSpPr>
        <p:spPr>
          <a:xfrm>
            <a:off x="3777883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D5CE9-D1A0-8C23-4845-9596E90EC695}"/>
              </a:ext>
            </a:extLst>
          </p:cNvPr>
          <p:cNvSpPr/>
          <p:nvPr/>
        </p:nvSpPr>
        <p:spPr>
          <a:xfrm>
            <a:off x="6825729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2A8B0-70F3-297B-8F16-7BFC1B415DA3}"/>
              </a:ext>
            </a:extLst>
          </p:cNvPr>
          <p:cNvSpPr/>
          <p:nvPr/>
        </p:nvSpPr>
        <p:spPr>
          <a:xfrm>
            <a:off x="6621590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9832-7456-F15A-AF16-FAFC507526EF}"/>
              </a:ext>
            </a:extLst>
          </p:cNvPr>
          <p:cNvSpPr txBox="1"/>
          <p:nvPr/>
        </p:nvSpPr>
        <p:spPr>
          <a:xfrm>
            <a:off x="3914328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5993-5A0B-BC16-812C-629FCE52A02F}"/>
              </a:ext>
            </a:extLst>
          </p:cNvPr>
          <p:cNvSpPr txBox="1"/>
          <p:nvPr/>
        </p:nvSpPr>
        <p:spPr>
          <a:xfrm>
            <a:off x="5833541" y="905344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0FA1-E4BA-F5A1-2148-C5A5A160F3AA}"/>
              </a:ext>
            </a:extLst>
          </p:cNvPr>
          <p:cNvSpPr txBox="1"/>
          <p:nvPr/>
        </p:nvSpPr>
        <p:spPr>
          <a:xfrm>
            <a:off x="6923173" y="9053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340A-88F8-937B-817C-E159D46305E8}"/>
              </a:ext>
            </a:extLst>
          </p:cNvPr>
          <p:cNvSpPr txBox="1"/>
          <p:nvPr/>
        </p:nvSpPr>
        <p:spPr>
          <a:xfrm>
            <a:off x="6489021" y="22171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16110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3B6-C7D0-F622-186C-DA7531F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835EE9DB-B9CD-9AB7-3322-2F04119FC6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5614A6-FF5D-1FAA-C04B-8A20D1EAAB11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F92E15-002A-B62D-9795-1D4F7459630F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3A91BD-47D3-70BB-73F9-B90084EFA818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3DCA60-BA4F-78FE-F243-C316A0423975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37BC1-32C6-1938-4460-9F943B5F8BA8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96414-78A3-A165-9C4F-5F9508ED7168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0AFA7-D7C6-6C68-FC3E-9B6859867F26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970C0-CC4F-3A7F-A549-A3CEADC9A045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3284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A99E-CF5C-C0EB-7640-C1BB7D69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FD2882A-ED1D-454F-7FAB-1719FC05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297609"/>
            <a:ext cx="4489772" cy="80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3F26B-7ED1-57E7-CD3C-2BA18077B0AB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68CF0-7E45-AC11-9A3A-1D9DE32D851D}"/>
              </a:ext>
            </a:extLst>
          </p:cNvPr>
          <p:cNvSpPr/>
          <p:nvPr/>
        </p:nvSpPr>
        <p:spPr>
          <a:xfrm>
            <a:off x="3777883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E407C-8642-D8A9-E02C-2B2D31268019}"/>
              </a:ext>
            </a:extLst>
          </p:cNvPr>
          <p:cNvSpPr/>
          <p:nvPr/>
        </p:nvSpPr>
        <p:spPr>
          <a:xfrm>
            <a:off x="6825729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36F9BA-89B5-322A-A374-E217A439AD30}"/>
              </a:ext>
            </a:extLst>
          </p:cNvPr>
          <p:cNvSpPr/>
          <p:nvPr/>
        </p:nvSpPr>
        <p:spPr>
          <a:xfrm>
            <a:off x="6621590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CE6AA-89BA-98F4-70F6-8E175557D544}"/>
              </a:ext>
            </a:extLst>
          </p:cNvPr>
          <p:cNvSpPr txBox="1"/>
          <p:nvPr/>
        </p:nvSpPr>
        <p:spPr>
          <a:xfrm>
            <a:off x="3914328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761F-87CA-8159-FA66-00559BFE35D4}"/>
              </a:ext>
            </a:extLst>
          </p:cNvPr>
          <p:cNvSpPr txBox="1"/>
          <p:nvPr/>
        </p:nvSpPr>
        <p:spPr>
          <a:xfrm>
            <a:off x="5833541" y="906551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0903A-6E4B-67CE-7871-EAD04C4FE0F1}"/>
              </a:ext>
            </a:extLst>
          </p:cNvPr>
          <p:cNvSpPr txBox="1"/>
          <p:nvPr/>
        </p:nvSpPr>
        <p:spPr>
          <a:xfrm>
            <a:off x="6923173" y="906550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4F9B-DAFB-2EA2-00BE-EBF7DA7E71A2}"/>
              </a:ext>
            </a:extLst>
          </p:cNvPr>
          <p:cNvSpPr txBox="1"/>
          <p:nvPr/>
        </p:nvSpPr>
        <p:spPr>
          <a:xfrm>
            <a:off x="5263493" y="2218387"/>
            <a:ext cx="3613554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279510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8796-F800-DC83-3CF2-23F21F0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703BB924-10BE-4580-07DF-C732C5A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545132"/>
            <a:ext cx="4403880" cy="3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B1AA4-68C9-5E91-2E70-7A6E736AA072}"/>
              </a:ext>
            </a:extLst>
          </p:cNvPr>
          <p:cNvSpPr/>
          <p:nvPr/>
        </p:nvSpPr>
        <p:spPr>
          <a:xfrm>
            <a:off x="5728631" y="15096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ACCF6-8816-5F2C-4E84-5EF0653C28FF}"/>
              </a:ext>
            </a:extLst>
          </p:cNvPr>
          <p:cNvSpPr/>
          <p:nvPr/>
        </p:nvSpPr>
        <p:spPr>
          <a:xfrm>
            <a:off x="3777883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825F1A-4452-1F67-E903-C53FAC372ED9}"/>
              </a:ext>
            </a:extLst>
          </p:cNvPr>
          <p:cNvSpPr/>
          <p:nvPr/>
        </p:nvSpPr>
        <p:spPr>
          <a:xfrm>
            <a:off x="6811216" y="15096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3AF56-6546-21D2-30A5-53939D9D2265}"/>
              </a:ext>
            </a:extLst>
          </p:cNvPr>
          <p:cNvSpPr txBox="1"/>
          <p:nvPr/>
        </p:nvSpPr>
        <p:spPr>
          <a:xfrm>
            <a:off x="3914328" y="1156678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000C-3AF0-6D43-820C-651FB381AFF1}"/>
              </a:ext>
            </a:extLst>
          </p:cNvPr>
          <p:cNvSpPr txBox="1"/>
          <p:nvPr/>
        </p:nvSpPr>
        <p:spPr>
          <a:xfrm>
            <a:off x="5819029" y="1151558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DA3D-DA36-22C5-BE8F-90585232E0BC}"/>
              </a:ext>
            </a:extLst>
          </p:cNvPr>
          <p:cNvSpPr txBox="1"/>
          <p:nvPr/>
        </p:nvSpPr>
        <p:spPr>
          <a:xfrm>
            <a:off x="6908661" y="1151558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838507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5E9A-ADF9-C2E1-C36E-E01BC6DA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7849A5-EC26-9981-8783-292935384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296921"/>
            <a:ext cx="448977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DBAB74-08FD-4759-530A-DD662CF97F3E}"/>
              </a:ext>
            </a:extLst>
          </p:cNvPr>
          <p:cNvSpPr/>
          <p:nvPr/>
        </p:nvSpPr>
        <p:spPr>
          <a:xfrm>
            <a:off x="5743144" y="1262162"/>
            <a:ext cx="940480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F4D368-CF54-95C9-7A16-4D3CA3AC3B21}"/>
              </a:ext>
            </a:extLst>
          </p:cNvPr>
          <p:cNvSpPr/>
          <p:nvPr/>
        </p:nvSpPr>
        <p:spPr>
          <a:xfrm>
            <a:off x="3777883" y="1515534"/>
            <a:ext cx="1536082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B5B93-8987-D647-2512-3BE740191739}"/>
              </a:ext>
            </a:extLst>
          </p:cNvPr>
          <p:cNvSpPr/>
          <p:nvPr/>
        </p:nvSpPr>
        <p:spPr>
          <a:xfrm>
            <a:off x="6825729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EDFBBB-0F3B-7E75-3975-F0A67281CD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21590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8BED2-6751-587C-2C6E-E43C21006D57}"/>
              </a:ext>
            </a:extLst>
          </p:cNvPr>
          <p:cNvSpPr txBox="1"/>
          <p:nvPr/>
        </p:nvSpPr>
        <p:spPr>
          <a:xfrm>
            <a:off x="3914328" y="1159923"/>
            <a:ext cx="1302857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05BE2-1FEC-AD0A-0361-07410252EFF9}"/>
              </a:ext>
            </a:extLst>
          </p:cNvPr>
          <p:cNvSpPr txBox="1"/>
          <p:nvPr/>
        </p:nvSpPr>
        <p:spPr>
          <a:xfrm>
            <a:off x="5833541" y="905344"/>
            <a:ext cx="800219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6F787-74F8-3A2B-3F81-944B4987258C}"/>
              </a:ext>
            </a:extLst>
          </p:cNvPr>
          <p:cNvSpPr txBox="1"/>
          <p:nvPr/>
        </p:nvSpPr>
        <p:spPr>
          <a:xfrm>
            <a:off x="6963285" y="9053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EB29-9A82-BF2F-E91C-F35EBC26AA4C}"/>
              </a:ext>
            </a:extLst>
          </p:cNvPr>
          <p:cNvSpPr txBox="1"/>
          <p:nvPr/>
        </p:nvSpPr>
        <p:spPr>
          <a:xfrm>
            <a:off x="6489020" y="22171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751996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A06C-A844-E34B-6BB4-DE4854B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B7E94DA-3F3A-ABEB-41D6-D6EFCF2D87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296921"/>
            <a:ext cx="448977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E036B-F178-E184-207C-B9D8A2EDA6C9}"/>
              </a:ext>
            </a:extLst>
          </p:cNvPr>
          <p:cNvSpPr/>
          <p:nvPr/>
        </p:nvSpPr>
        <p:spPr>
          <a:xfrm>
            <a:off x="6825729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929688-89F7-CAEC-B621-4E05FB7BC110}"/>
              </a:ext>
            </a:extLst>
          </p:cNvPr>
          <p:cNvSpPr/>
          <p:nvPr/>
        </p:nvSpPr>
        <p:spPr>
          <a:xfrm>
            <a:off x="6621590" y="1780911"/>
            <a:ext cx="897362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AAF19E-073B-5D1E-88DD-F678FB022EB7}"/>
              </a:ext>
            </a:extLst>
          </p:cNvPr>
          <p:cNvSpPr txBox="1"/>
          <p:nvPr/>
        </p:nvSpPr>
        <p:spPr>
          <a:xfrm>
            <a:off x="6963285" y="9053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8852EE-F47F-AB47-854F-3898E55D3CBC}"/>
              </a:ext>
            </a:extLst>
          </p:cNvPr>
          <p:cNvSpPr txBox="1"/>
          <p:nvPr/>
        </p:nvSpPr>
        <p:spPr>
          <a:xfrm>
            <a:off x="6489020" y="2217180"/>
            <a:ext cx="1162498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597927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EEFD-E966-82AE-C50A-89DE8D5C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D9B3336-AFF0-7E36-25D9-FD6EB5D4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851115" y="1296921"/>
            <a:ext cx="4489772" cy="89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25470F-5264-AFEB-EC7B-14C3E834C0EF}"/>
              </a:ext>
            </a:extLst>
          </p:cNvPr>
          <p:cNvSpPr/>
          <p:nvPr/>
        </p:nvSpPr>
        <p:spPr>
          <a:xfrm>
            <a:off x="6825729" y="1262162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61A5B-C603-B59F-BC8D-57E42FBF6D89}"/>
              </a:ext>
            </a:extLst>
          </p:cNvPr>
          <p:cNvSpPr txBox="1"/>
          <p:nvPr/>
        </p:nvSpPr>
        <p:spPr>
          <a:xfrm>
            <a:off x="5857404" y="2217180"/>
            <a:ext cx="2425729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B4C67C3-8F3B-4B43-2060-C2A65DA96BAF}"/>
              </a:ext>
            </a:extLst>
          </p:cNvPr>
          <p:cNvSpPr/>
          <p:nvPr/>
        </p:nvSpPr>
        <p:spPr>
          <a:xfrm>
            <a:off x="5743143" y="1262163"/>
            <a:ext cx="1775808" cy="966773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4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79E7A-F468-30C1-2B69-B8F8738869EA}"/>
              </a:ext>
            </a:extLst>
          </p:cNvPr>
          <p:cNvSpPr txBox="1"/>
          <p:nvPr/>
        </p:nvSpPr>
        <p:spPr>
          <a:xfrm>
            <a:off x="6963285" y="90534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133465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CA-5087-D260-515E-F45D3ED6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26CBD9CE-838B-570D-FB3D-C17B4A93E0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853190" y="1548116"/>
            <a:ext cx="3821004" cy="38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A5BF1B-9FC4-7828-49DC-A89DDA0AF725}"/>
              </a:ext>
            </a:extLst>
          </p:cNvPr>
          <p:cNvSpPr/>
          <p:nvPr/>
        </p:nvSpPr>
        <p:spPr>
          <a:xfrm>
            <a:off x="6200955" y="1515184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29DD86-F44E-D1EF-5F5E-E173522AC8E5}"/>
              </a:ext>
            </a:extLst>
          </p:cNvPr>
          <p:cNvSpPr/>
          <p:nvPr/>
        </p:nvSpPr>
        <p:spPr>
          <a:xfrm>
            <a:off x="5730717" y="1515184"/>
            <a:ext cx="352857" cy="4480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CE7F38-7D46-EF29-3DBC-A530FEC43F5D}"/>
              </a:ext>
            </a:extLst>
          </p:cNvPr>
          <p:cNvSpPr txBox="1"/>
          <p:nvPr/>
        </p:nvSpPr>
        <p:spPr>
          <a:xfrm>
            <a:off x="4694280" y="1985592"/>
            <a:ext cx="2425729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70F4DF-1F3F-A49F-3B74-A004C98F1C69}"/>
              </a:ext>
            </a:extLst>
          </p:cNvPr>
          <p:cNvSpPr txBox="1"/>
          <p:nvPr/>
        </p:nvSpPr>
        <p:spPr>
          <a:xfrm>
            <a:off x="6298399" y="1159572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817762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5A22-C545-6722-05FD-3479F76A5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EBF2E866-216F-C443-D4B6-A9BB9B40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804068" y="1551434"/>
            <a:ext cx="3852206" cy="3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AACCC1-83F5-5307-E38D-E61C54100339}"/>
              </a:ext>
            </a:extLst>
          </p:cNvPr>
          <p:cNvSpPr/>
          <p:nvPr/>
        </p:nvSpPr>
        <p:spPr>
          <a:xfrm>
            <a:off x="6200955" y="1515184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5588AD-3E33-2569-B23D-724604BA7270}"/>
              </a:ext>
            </a:extLst>
          </p:cNvPr>
          <p:cNvSpPr/>
          <p:nvPr/>
        </p:nvSpPr>
        <p:spPr>
          <a:xfrm>
            <a:off x="5730717" y="1515184"/>
            <a:ext cx="352857" cy="448024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583D964-8223-5512-5397-4BA02D5F44C6}"/>
              </a:ext>
            </a:extLst>
          </p:cNvPr>
          <p:cNvSpPr/>
          <p:nvPr/>
        </p:nvSpPr>
        <p:spPr>
          <a:xfrm>
            <a:off x="3772494" y="1513266"/>
            <a:ext cx="1536082" cy="448024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4468BF-C58A-03E5-E902-9F7825359BE3}"/>
              </a:ext>
            </a:extLst>
          </p:cNvPr>
          <p:cNvSpPr txBox="1"/>
          <p:nvPr/>
        </p:nvSpPr>
        <p:spPr>
          <a:xfrm>
            <a:off x="3325282" y="1157655"/>
            <a:ext cx="2470100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rgbClr val="7030A0"/>
                </a:solidFill>
              </a:rPr>
              <a:t>LIKELIHOOD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239BD-B081-3DEC-4DEC-58CFB26FAE33}"/>
              </a:ext>
            </a:extLst>
          </p:cNvPr>
          <p:cNvSpPr txBox="1"/>
          <p:nvPr/>
        </p:nvSpPr>
        <p:spPr>
          <a:xfrm>
            <a:off x="4694280" y="1985592"/>
            <a:ext cx="2425729" cy="3767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84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BA5422-6215-8A2E-0DF2-56E5C956061F}"/>
              </a:ext>
            </a:extLst>
          </p:cNvPr>
          <p:cNvSpPr txBox="1"/>
          <p:nvPr/>
        </p:nvSpPr>
        <p:spPr>
          <a:xfrm>
            <a:off x="6298399" y="1159572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562586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CC10-8EA6-82AD-9A60-3AD73533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770691C-6B48-B6C4-3763-C720BE5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805184" y="1548117"/>
            <a:ext cx="3376625" cy="380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EE904-7CBE-F5C7-7A40-7FD80BD6EBCA}"/>
              </a:ext>
            </a:extLst>
          </p:cNvPr>
          <p:cNvSpPr/>
          <p:nvPr/>
        </p:nvSpPr>
        <p:spPr>
          <a:xfrm>
            <a:off x="5735381" y="1515184"/>
            <a:ext cx="152966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FE5DC87-182F-B5B7-C39C-A8CAFEAFC5D5}"/>
              </a:ext>
            </a:extLst>
          </p:cNvPr>
          <p:cNvSpPr/>
          <p:nvPr/>
        </p:nvSpPr>
        <p:spPr>
          <a:xfrm>
            <a:off x="3772494" y="1513266"/>
            <a:ext cx="1536082" cy="448024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4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655E52-95CE-56E5-C393-00D3946CB436}"/>
              </a:ext>
            </a:extLst>
          </p:cNvPr>
          <p:cNvSpPr txBox="1"/>
          <p:nvPr/>
        </p:nvSpPr>
        <p:spPr>
          <a:xfrm>
            <a:off x="3325282" y="1157654"/>
            <a:ext cx="2470100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rgbClr val="7030A0"/>
                </a:solidFill>
              </a:rPr>
              <a:t>LIKELIHOOD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A628A-7DBC-AEAB-8D9B-179B1CAE3105}"/>
              </a:ext>
            </a:extLst>
          </p:cNvPr>
          <p:cNvSpPr txBox="1"/>
          <p:nvPr/>
        </p:nvSpPr>
        <p:spPr>
          <a:xfrm>
            <a:off x="5832825" y="1157654"/>
            <a:ext cx="1375698" cy="376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4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948326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0FAC53-D3E1-A038-C7DC-35E7AC0AA9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16" y="1280129"/>
            <a:ext cx="3997312" cy="9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1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83E8E-976A-85E5-4AC0-9868FE5D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A90D59-283D-1CCA-34F6-8B61D4279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16" y="1280129"/>
            <a:ext cx="3997312" cy="93006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E50422-8035-02E1-45CA-7C3987608C8A}"/>
              </a:ext>
            </a:extLst>
          </p:cNvPr>
          <p:cNvSpPr/>
          <p:nvPr/>
        </p:nvSpPr>
        <p:spPr>
          <a:xfrm>
            <a:off x="5582456" y="1260956"/>
            <a:ext cx="776072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A0FB1-4D8A-221B-04F7-CD0DBFF55B96}"/>
              </a:ext>
            </a:extLst>
          </p:cNvPr>
          <p:cNvSpPr/>
          <p:nvPr/>
        </p:nvSpPr>
        <p:spPr>
          <a:xfrm>
            <a:off x="3777883" y="1515534"/>
            <a:ext cx="1340489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1988D7-477E-0392-EB1B-DEEA28FB6DCC}"/>
              </a:ext>
            </a:extLst>
          </p:cNvPr>
          <p:cNvSpPr/>
          <p:nvPr/>
        </p:nvSpPr>
        <p:spPr>
          <a:xfrm>
            <a:off x="6534838" y="1260956"/>
            <a:ext cx="13404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DA8D04-AF9B-FD32-B889-C09FBD98AE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285484" y="1779704"/>
            <a:ext cx="846624" cy="448024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5910E-A092-9FD1-57DF-05538E35DA7C}"/>
              </a:ext>
            </a:extLst>
          </p:cNvPr>
          <p:cNvSpPr txBox="1"/>
          <p:nvPr/>
        </p:nvSpPr>
        <p:spPr>
          <a:xfrm>
            <a:off x="3777883" y="1159923"/>
            <a:ext cx="134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4CF5-665F-BE40-F1E8-7EEE101FBDA6}"/>
              </a:ext>
            </a:extLst>
          </p:cNvPr>
          <p:cNvSpPr txBox="1">
            <a:spLocks/>
          </p:cNvSpPr>
          <p:nvPr/>
        </p:nvSpPr>
        <p:spPr>
          <a:xfrm>
            <a:off x="5582456" y="905344"/>
            <a:ext cx="77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9E2A6-3190-CFA0-0DC4-667B3944510B}"/>
              </a:ext>
            </a:extLst>
          </p:cNvPr>
          <p:cNvSpPr txBox="1"/>
          <p:nvPr/>
        </p:nvSpPr>
        <p:spPr>
          <a:xfrm>
            <a:off x="6534839" y="905344"/>
            <a:ext cx="1340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F7C8-300B-25D7-E1F7-9312A3BE6CE4}"/>
              </a:ext>
            </a:extLst>
          </p:cNvPr>
          <p:cNvSpPr txBox="1"/>
          <p:nvPr/>
        </p:nvSpPr>
        <p:spPr>
          <a:xfrm>
            <a:off x="5129517" y="2236256"/>
            <a:ext cx="315855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117992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5D95-1896-7D82-38C8-BE2AA1E3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A0FA5B0-EF9F-F9BC-3C98-8B865FDD7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6" y="382956"/>
            <a:ext cx="11648849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B69965-2162-EE8E-45C8-A06D0AA2E76A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A649A-7E7E-C2A6-3CD9-2C002D358CB4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88B49-5335-2672-86CA-BB42060B8B3E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CBACC8-4368-DFC7-0DA0-AFC328445914}"/>
              </a:ext>
            </a:extLst>
          </p:cNvPr>
          <p:cNvSpPr/>
          <p:nvPr/>
        </p:nvSpPr>
        <p:spPr>
          <a:xfrm>
            <a:off x="3196205" y="1074419"/>
            <a:ext cx="8686800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1A45-C9B5-B619-B996-AEEFD36CD97F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674F-243E-715D-2EEF-54544058313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958AF-2D9B-5A8B-5E69-F3A4BCCAEC25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4DA5-4A32-6F45-61E0-1EBC0D5ECEBE}"/>
              </a:ext>
            </a:extLst>
          </p:cNvPr>
          <p:cNvSpPr txBox="1"/>
          <p:nvPr/>
        </p:nvSpPr>
        <p:spPr>
          <a:xfrm>
            <a:off x="6737097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156180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15" y="1538549"/>
            <a:ext cx="3930121" cy="396982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1D76E5-3B47-052B-AAA9-0845554BE9E3}"/>
              </a:ext>
            </a:extLst>
          </p:cNvPr>
          <p:cNvSpPr/>
          <p:nvPr/>
        </p:nvSpPr>
        <p:spPr>
          <a:xfrm>
            <a:off x="5591174" y="1516453"/>
            <a:ext cx="776072" cy="448024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FB8C61-3156-DDC6-670D-7D8058AAFAED}"/>
              </a:ext>
            </a:extLst>
          </p:cNvPr>
          <p:cNvSpPr/>
          <p:nvPr/>
        </p:nvSpPr>
        <p:spPr>
          <a:xfrm>
            <a:off x="3777883" y="1515534"/>
            <a:ext cx="1340489" cy="448024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6534838" y="1513027"/>
            <a:ext cx="13404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90350-1E76-910B-BB34-6E94FD6402F5}"/>
              </a:ext>
            </a:extLst>
          </p:cNvPr>
          <p:cNvSpPr txBox="1"/>
          <p:nvPr/>
        </p:nvSpPr>
        <p:spPr>
          <a:xfrm>
            <a:off x="3777883" y="1159923"/>
            <a:ext cx="1340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D1004-C62B-1A0F-7240-C1210CECB072}"/>
              </a:ext>
            </a:extLst>
          </p:cNvPr>
          <p:cNvSpPr txBox="1">
            <a:spLocks/>
          </p:cNvSpPr>
          <p:nvPr/>
        </p:nvSpPr>
        <p:spPr>
          <a:xfrm>
            <a:off x="5582456" y="1159923"/>
            <a:ext cx="77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18FA1-D8DC-AE19-ED73-5A032C709D93}"/>
              </a:ext>
            </a:extLst>
          </p:cNvPr>
          <p:cNvSpPr txBox="1"/>
          <p:nvPr/>
        </p:nvSpPr>
        <p:spPr>
          <a:xfrm>
            <a:off x="6534839" y="1159923"/>
            <a:ext cx="1340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4514085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0FAC53-D3E1-A038-C7DC-35E7AC0AA9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716" y="1280129"/>
            <a:ext cx="3997312" cy="9300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CFCBDA-24EB-E51B-0040-5061433FDECA}"/>
              </a:ext>
            </a:extLst>
          </p:cNvPr>
          <p:cNvSpPr txBox="1"/>
          <p:nvPr/>
        </p:nvSpPr>
        <p:spPr>
          <a:xfrm>
            <a:off x="5689300" y="2255431"/>
            <a:ext cx="212782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955C66-41CD-B6BE-2A55-38B19DE0D943}"/>
              </a:ext>
            </a:extLst>
          </p:cNvPr>
          <p:cNvSpPr/>
          <p:nvPr/>
        </p:nvSpPr>
        <p:spPr>
          <a:xfrm>
            <a:off x="5543176" y="1262163"/>
            <a:ext cx="1581016" cy="966773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833CCB-BFA3-529E-F562-BA628A9BE597}"/>
              </a:ext>
            </a:extLst>
          </p:cNvPr>
          <p:cNvSpPr/>
          <p:nvPr/>
        </p:nvSpPr>
        <p:spPr>
          <a:xfrm>
            <a:off x="6534838" y="1260956"/>
            <a:ext cx="13404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BD83E-BF70-8288-7470-2B6A480D91A1}"/>
              </a:ext>
            </a:extLst>
          </p:cNvPr>
          <p:cNvSpPr txBox="1"/>
          <p:nvPr/>
        </p:nvSpPr>
        <p:spPr>
          <a:xfrm>
            <a:off x="6534839" y="905344"/>
            <a:ext cx="1340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208672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9875CF-A0F5-9ACC-E5E4-575F113A28C5}"/>
              </a:ext>
            </a:extLst>
          </p:cNvPr>
          <p:cNvSpPr txBox="1"/>
          <p:nvPr/>
        </p:nvSpPr>
        <p:spPr>
          <a:xfrm>
            <a:off x="3752030" y="2747576"/>
            <a:ext cx="670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Maximum Likelihood Estimate (MLE)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81936" y="1538549"/>
            <a:ext cx="3026991" cy="396982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5543749" y="1513027"/>
            <a:ext cx="13404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18FA1-D8DC-AE19-ED73-5A032C709D93}"/>
              </a:ext>
            </a:extLst>
          </p:cNvPr>
          <p:cNvSpPr txBox="1"/>
          <p:nvPr/>
        </p:nvSpPr>
        <p:spPr>
          <a:xfrm>
            <a:off x="3765140" y="1157416"/>
            <a:ext cx="13404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97F69-A84C-D8C3-E00E-908ED2C193C8}"/>
              </a:ext>
            </a:extLst>
          </p:cNvPr>
          <p:cNvSpPr/>
          <p:nvPr/>
        </p:nvSpPr>
        <p:spPr>
          <a:xfrm>
            <a:off x="3765139" y="1513027"/>
            <a:ext cx="1340489" cy="448024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227256F-F11E-D85C-B949-8F8848FB8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474860" y="3103187"/>
            <a:ext cx="3516713" cy="6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6F533B-F8B2-AD66-E789-4AA1A42A8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3474860" y="4596785"/>
            <a:ext cx="6707584" cy="722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935571-EAAB-4DE8-CE5A-E79D8B184E95}"/>
              </a:ext>
            </a:extLst>
          </p:cNvPr>
          <p:cNvSpPr txBox="1"/>
          <p:nvPr/>
        </p:nvSpPr>
        <p:spPr>
          <a:xfrm>
            <a:off x="3752030" y="4241173"/>
            <a:ext cx="670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Confidence Interval (CI)</a:t>
            </a:r>
          </a:p>
        </p:txBody>
      </p:sp>
    </p:spTree>
    <p:extLst>
      <p:ext uri="{BB962C8B-B14F-4D97-AF65-F5344CB8AC3E}">
        <p14:creationId xmlns:p14="http://schemas.microsoft.com/office/powerpoint/2010/main" val="2193505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1FA15A-8B11-6BC4-D599-DC8E6586D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B7FA6F18-6840-16A2-CB14-2FB5FBDD0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4" r="66218"/>
          <a:stretch/>
        </p:blipFill>
        <p:spPr>
          <a:xfrm>
            <a:off x="952048" y="1201064"/>
            <a:ext cx="3475446" cy="4585882"/>
          </a:xfrm>
          <a:prstGeom prst="rect">
            <a:avLst/>
          </a:prstGeom>
        </p:spPr>
      </p:pic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E33E9CAE-E049-54C3-83DE-FD1B1BC2C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92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BAD7C-90E2-00CE-A871-C81F776E1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A5489077-F618-1FB9-4698-780E02F87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07" y="0"/>
            <a:ext cx="10272972" cy="577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16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pyramid&#10;&#10;Description automatically generated">
            <a:extLst>
              <a:ext uri="{FF2B5EF4-FFF2-40B4-BE49-F238E27FC236}">
                <a16:creationId xmlns:a16="http://schemas.microsoft.com/office/drawing/2014/main" id="{C6EA0126-DA45-A6B5-B047-F7C605A1C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3" name="Picture 2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E197CE31-631B-7B57-6DE7-DA09F087B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98" r="64038"/>
          <a:stretch/>
        </p:blipFill>
        <p:spPr>
          <a:xfrm>
            <a:off x="4245377" y="1127703"/>
            <a:ext cx="3701247" cy="46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197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712F5-80CD-9DA9-94BC-14AFDFC5A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8591D20A-C733-35D0-0549-12DE7D745F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4" r="32101"/>
          <a:stretch/>
        </p:blipFill>
        <p:spPr>
          <a:xfrm>
            <a:off x="952049" y="1201064"/>
            <a:ext cx="6985409" cy="4585882"/>
          </a:xfrm>
          <a:prstGeom prst="rect">
            <a:avLst/>
          </a:prstGeom>
        </p:spPr>
      </p:pic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E94356A4-66B9-42D2-D252-1591125CFE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83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93D2E-DCBE-E561-D613-7BB186CED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FA2F74A0-DD91-9FE4-608F-AE815E497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4"/>
          <a:stretch/>
        </p:blipFill>
        <p:spPr>
          <a:xfrm>
            <a:off x="952048" y="1201064"/>
            <a:ext cx="10287904" cy="4585882"/>
          </a:xfrm>
          <a:prstGeom prst="rect">
            <a:avLst/>
          </a:prstGeom>
        </p:spPr>
      </p:pic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B0540393-8C44-E43E-88AB-B1F42FB25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1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75623-BD42-127A-B9E9-929AEAF8F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A81A8F0-34CA-ED89-3F00-6AEF6170BA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4"/>
          <a:stretch/>
        </p:blipFill>
        <p:spPr>
          <a:xfrm>
            <a:off x="952048" y="1201064"/>
            <a:ext cx="10287904" cy="4585882"/>
          </a:xfrm>
          <a:prstGeom prst="rect">
            <a:avLst/>
          </a:prstGeom>
        </p:spPr>
      </p:pic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E619948F-07B2-4A18-BC99-115F43BD2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2" name="Picture 1" descr="A diagram of forking data&#10;&#10;Description automatically generated">
            <a:extLst>
              <a:ext uri="{FF2B5EF4-FFF2-40B4-BE49-F238E27FC236}">
                <a16:creationId xmlns:a16="http://schemas.microsoft.com/office/drawing/2014/main" id="{020DD349-ACE6-7BB7-AECB-8DD01B0C9D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0" t="52395" r="20281" b="39393"/>
          <a:stretch/>
        </p:blipFill>
        <p:spPr>
          <a:xfrm>
            <a:off x="9157447" y="3575977"/>
            <a:ext cx="475130" cy="475129"/>
          </a:xfrm>
          <a:prstGeom prst="rect">
            <a:avLst/>
          </a:prstGeom>
        </p:spPr>
      </p:pic>
      <p:pic>
        <p:nvPicPr>
          <p:cNvPr id="5" name="Picture 4" descr="A diagram of forking data&#10;&#10;Description automatically generated">
            <a:extLst>
              <a:ext uri="{FF2B5EF4-FFF2-40B4-BE49-F238E27FC236}">
                <a16:creationId xmlns:a16="http://schemas.microsoft.com/office/drawing/2014/main" id="{906CEB1E-837B-BACC-4953-7B39A2480D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9" t="52432" r="15662" b="39356"/>
          <a:stretch/>
        </p:blipFill>
        <p:spPr>
          <a:xfrm>
            <a:off x="9632577" y="3570735"/>
            <a:ext cx="475130" cy="475129"/>
          </a:xfrm>
          <a:prstGeom prst="rect">
            <a:avLst/>
          </a:prstGeom>
        </p:spPr>
      </p:pic>
      <p:pic>
        <p:nvPicPr>
          <p:cNvPr id="6" name="Picture 5" descr="A diagram of forking data&#10;&#10;Description automatically generated">
            <a:extLst>
              <a:ext uri="{FF2B5EF4-FFF2-40B4-BE49-F238E27FC236}">
                <a16:creationId xmlns:a16="http://schemas.microsoft.com/office/drawing/2014/main" id="{19BBE626-ED00-1D03-44F7-BF95D5FCD3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0" t="52395" r="20281" b="39393"/>
          <a:stretch/>
        </p:blipFill>
        <p:spPr>
          <a:xfrm>
            <a:off x="9157447" y="4124304"/>
            <a:ext cx="475130" cy="475129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C08D2BE4-8274-7F9C-B20F-8F424B818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719" t="52432" r="15662" b="39356"/>
          <a:stretch/>
        </p:blipFill>
        <p:spPr>
          <a:xfrm>
            <a:off x="8682317" y="4119062"/>
            <a:ext cx="475130" cy="475129"/>
          </a:xfrm>
          <a:prstGeom prst="rect">
            <a:avLst/>
          </a:prstGeom>
        </p:spPr>
      </p:pic>
      <p:pic>
        <p:nvPicPr>
          <p:cNvPr id="8" name="Picture 7" descr="A diagram of forking data&#10;&#10;Description automatically generated">
            <a:extLst>
              <a:ext uri="{FF2B5EF4-FFF2-40B4-BE49-F238E27FC236}">
                <a16:creationId xmlns:a16="http://schemas.microsoft.com/office/drawing/2014/main" id="{7874C7F7-F96C-12F0-2828-8F71467776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0" t="52395" r="20281" b="39393"/>
          <a:stretch/>
        </p:blipFill>
        <p:spPr>
          <a:xfrm>
            <a:off x="8682317" y="3581219"/>
            <a:ext cx="475130" cy="475129"/>
          </a:xfrm>
          <a:prstGeom prst="rect">
            <a:avLst/>
          </a:prstGeom>
        </p:spPr>
      </p:pic>
      <p:pic>
        <p:nvPicPr>
          <p:cNvPr id="9" name="Picture 8" descr="A diagram of forking data&#10;&#10;Description automatically generated">
            <a:extLst>
              <a:ext uri="{FF2B5EF4-FFF2-40B4-BE49-F238E27FC236}">
                <a16:creationId xmlns:a16="http://schemas.microsoft.com/office/drawing/2014/main" id="{D9C8E8FD-CB25-23FA-6C98-5F4999DC5F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0" t="52395" r="20281" b="39393"/>
          <a:stretch/>
        </p:blipFill>
        <p:spPr>
          <a:xfrm>
            <a:off x="9632577" y="4129546"/>
            <a:ext cx="475130" cy="4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94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4F76F-9C6E-1943-FF66-2CD2D2846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90D9E959-7E5B-AEBE-C48C-9EF242E6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450769C4-1015-E7FE-A8C7-71DD6168F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99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C100-B86F-042C-C2EF-F606D487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D799FAA3-6AAD-6931-FDFC-E10CB01B7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92217" y="401299"/>
            <a:ext cx="8199855" cy="12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3872B6-3394-0910-6E1F-51903304B3D9}"/>
              </a:ext>
            </a:extLst>
          </p:cNvPr>
          <p:cNvSpPr/>
          <p:nvPr/>
        </p:nvSpPr>
        <p:spPr>
          <a:xfrm>
            <a:off x="3817070" y="333296"/>
            <a:ext cx="1463040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953A7-03B7-6927-0D3F-1AE6D0F7F282}"/>
              </a:ext>
            </a:extLst>
          </p:cNvPr>
          <p:cNvSpPr/>
          <p:nvPr/>
        </p:nvSpPr>
        <p:spPr>
          <a:xfrm>
            <a:off x="267467" y="695281"/>
            <a:ext cx="2282785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B0A204-5361-8A3A-0301-E0536D95BD08}"/>
              </a:ext>
            </a:extLst>
          </p:cNvPr>
          <p:cNvSpPr/>
          <p:nvPr/>
        </p:nvSpPr>
        <p:spPr>
          <a:xfrm>
            <a:off x="5614824" y="333296"/>
            <a:ext cx="2284576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45B308-CFA2-30FB-B8B6-0B3CF5D2D376}"/>
              </a:ext>
            </a:extLst>
          </p:cNvPr>
          <p:cNvSpPr/>
          <p:nvPr/>
        </p:nvSpPr>
        <p:spPr>
          <a:xfrm>
            <a:off x="3154260" y="1074419"/>
            <a:ext cx="5320616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02C29-AAEC-F9B9-5E8D-449CFED27ACC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72F5-D37E-D118-1C8B-3C9B7B8F321F}"/>
              </a:ext>
            </a:extLst>
          </p:cNvPr>
          <p:cNvSpPr txBox="1"/>
          <p:nvPr/>
        </p:nvSpPr>
        <p:spPr>
          <a:xfrm>
            <a:off x="4160251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1FC5-0C73-946D-F1BA-92C707CC484A}"/>
              </a:ext>
            </a:extLst>
          </p:cNvPr>
          <p:cNvSpPr txBox="1"/>
          <p:nvPr/>
        </p:nvSpPr>
        <p:spPr>
          <a:xfrm>
            <a:off x="5982292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E91F-7043-CFB7-238D-CED7249DFBBF}"/>
              </a:ext>
            </a:extLst>
          </p:cNvPr>
          <p:cNvSpPr txBox="1"/>
          <p:nvPr/>
        </p:nvSpPr>
        <p:spPr>
          <a:xfrm>
            <a:off x="5245342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704B-CAA8-D1EB-35BE-6FA9983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8409" y="2755237"/>
            <a:ext cx="56323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9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91F65-D69B-4922-7640-CB2366D82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C535A464-C286-BE59-B05C-A45023FF9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B4925B1A-BBBA-6AA9-FBBD-A10E3A7CE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3CC4C8E-F49F-129F-59A3-2E839F820C83}"/>
              </a:ext>
            </a:extLst>
          </p:cNvPr>
          <p:cNvSpPr/>
          <p:nvPr/>
        </p:nvSpPr>
        <p:spPr>
          <a:xfrm>
            <a:off x="9160778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5BD7E82-5FB7-8418-1DE0-E167D3EAF03A}"/>
              </a:ext>
            </a:extLst>
          </p:cNvPr>
          <p:cNvSpPr/>
          <p:nvPr/>
        </p:nvSpPr>
        <p:spPr>
          <a:xfrm>
            <a:off x="9630562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890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493EE-F8AC-D56D-81D9-D7FEFB07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C693F874-C793-CA9A-F880-84F0D9762F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C9E2B02E-AD3E-258B-CEA8-736A11614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AF89CF4-5A13-CA22-598C-386F1766B1AE}"/>
              </a:ext>
            </a:extLst>
          </p:cNvPr>
          <p:cNvSpPr/>
          <p:nvPr/>
        </p:nvSpPr>
        <p:spPr>
          <a:xfrm>
            <a:off x="8682605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97B62B-8372-99A4-F406-77928D00D78A}"/>
              </a:ext>
            </a:extLst>
          </p:cNvPr>
          <p:cNvSpPr/>
          <p:nvPr/>
        </p:nvSpPr>
        <p:spPr>
          <a:xfrm>
            <a:off x="9630562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90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126A0-5591-27FE-D07A-5F71B5D42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FB2119BF-6925-CC79-1C6B-EC0A026CEF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8A9FFE50-380F-616D-B007-9F3087E7F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40409AC-A0AD-9131-8E3B-D79C612D129E}"/>
              </a:ext>
            </a:extLst>
          </p:cNvPr>
          <p:cNvSpPr/>
          <p:nvPr/>
        </p:nvSpPr>
        <p:spPr>
          <a:xfrm>
            <a:off x="8682605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CFAB378-1A0E-D417-66CB-4AF83C48094A}"/>
              </a:ext>
            </a:extLst>
          </p:cNvPr>
          <p:cNvSpPr/>
          <p:nvPr/>
        </p:nvSpPr>
        <p:spPr>
          <a:xfrm>
            <a:off x="9152389" y="3031419"/>
            <a:ext cx="469784" cy="46978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133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5CE3-2AE9-D48F-FA4A-F17B10AD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C83E93B8-0222-DF56-2369-27E554CE51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7F09AAB0-340F-3504-55C0-E9973BDB29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931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D5E6A-99A9-9FF0-A1FF-362720482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2B2E3B33-A926-A452-0670-2E5ECB4A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26EAA67D-CAE1-01C2-A615-3AF55EBA7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pic>
        <p:nvPicPr>
          <p:cNvPr id="8" name="Picture 7" descr="A diagram of forking data&#10;&#10;Description automatically generated">
            <a:extLst>
              <a:ext uri="{FF2B5EF4-FFF2-40B4-BE49-F238E27FC236}">
                <a16:creationId xmlns:a16="http://schemas.microsoft.com/office/drawing/2014/main" id="{1FA84EDC-E67E-7D37-D6B9-02239F915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3575977"/>
            <a:ext cx="475130" cy="475129"/>
          </a:xfrm>
          <a:prstGeom prst="rect">
            <a:avLst/>
          </a:prstGeom>
        </p:spPr>
      </p:pic>
      <p:pic>
        <p:nvPicPr>
          <p:cNvPr id="9" name="Picture 8" descr="A diagram of forking data&#10;&#10;Description automatically generated">
            <a:extLst>
              <a:ext uri="{FF2B5EF4-FFF2-40B4-BE49-F238E27FC236}">
                <a16:creationId xmlns:a16="http://schemas.microsoft.com/office/drawing/2014/main" id="{7E97BB38-310B-6D45-4F0A-706571975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9632577" y="3570735"/>
            <a:ext cx="475130" cy="475129"/>
          </a:xfrm>
          <a:prstGeom prst="rect">
            <a:avLst/>
          </a:prstGeom>
        </p:spPr>
      </p:pic>
      <p:pic>
        <p:nvPicPr>
          <p:cNvPr id="10" name="Picture 9" descr="A diagram of forking data&#10;&#10;Description automatically generated">
            <a:extLst>
              <a:ext uri="{FF2B5EF4-FFF2-40B4-BE49-F238E27FC236}">
                <a16:creationId xmlns:a16="http://schemas.microsoft.com/office/drawing/2014/main" id="{332BFCF2-87E3-75FD-1AF5-EBC151358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4124304"/>
            <a:ext cx="475130" cy="475129"/>
          </a:xfrm>
          <a:prstGeom prst="rect">
            <a:avLst/>
          </a:prstGeom>
        </p:spPr>
      </p:pic>
      <p:pic>
        <p:nvPicPr>
          <p:cNvPr id="11" name="Picture 10" descr="A diagram of forking data&#10;&#10;Description automatically generated">
            <a:extLst>
              <a:ext uri="{FF2B5EF4-FFF2-40B4-BE49-F238E27FC236}">
                <a16:creationId xmlns:a16="http://schemas.microsoft.com/office/drawing/2014/main" id="{1895513D-1ED7-CE1C-B9F7-DBE2C6976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8682317" y="4119062"/>
            <a:ext cx="475130" cy="475129"/>
          </a:xfrm>
          <a:prstGeom prst="rect">
            <a:avLst/>
          </a:prstGeom>
        </p:spPr>
      </p:pic>
      <p:pic>
        <p:nvPicPr>
          <p:cNvPr id="13" name="Picture 12" descr="A diagram of forking data&#10;&#10;Description automatically generated">
            <a:extLst>
              <a:ext uri="{FF2B5EF4-FFF2-40B4-BE49-F238E27FC236}">
                <a16:creationId xmlns:a16="http://schemas.microsoft.com/office/drawing/2014/main" id="{EA73F050-5B41-2F6B-2B0E-5D1B39230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8682317" y="3581219"/>
            <a:ext cx="475130" cy="475129"/>
          </a:xfrm>
          <a:prstGeom prst="rect">
            <a:avLst/>
          </a:prstGeom>
        </p:spPr>
      </p:pic>
      <p:pic>
        <p:nvPicPr>
          <p:cNvPr id="14" name="Picture 13" descr="A diagram of forking data&#10;&#10;Description automatically generated">
            <a:extLst>
              <a:ext uri="{FF2B5EF4-FFF2-40B4-BE49-F238E27FC236}">
                <a16:creationId xmlns:a16="http://schemas.microsoft.com/office/drawing/2014/main" id="{1D83B6A4-1A53-EE68-1416-564AD6D00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632577" y="4129546"/>
            <a:ext cx="475130" cy="4751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481FE3-B1C0-1839-06DE-CA7206962D1D}"/>
              </a:ext>
            </a:extLst>
          </p:cNvPr>
          <p:cNvSpPr/>
          <p:nvPr/>
        </p:nvSpPr>
        <p:spPr>
          <a:xfrm>
            <a:off x="8682318" y="2949697"/>
            <a:ext cx="1425390" cy="54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9BE6455-20DD-7E43-FE13-F1B770E291C1}"/>
              </a:ext>
            </a:extLst>
          </p:cNvPr>
          <p:cNvSpPr/>
          <p:nvPr/>
        </p:nvSpPr>
        <p:spPr>
          <a:xfrm>
            <a:off x="8682317" y="4112766"/>
            <a:ext cx="1425390" cy="54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361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9129B-9733-1023-4E9A-257F8184D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E37D8F6E-84E3-B7DF-4E5D-3881DEF49F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AF83F7A6-33A9-30EE-FA6B-EEDC8AF7B6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pic>
        <p:nvPicPr>
          <p:cNvPr id="8" name="Picture 7" descr="A diagram of forking data&#10;&#10;Description automatically generated">
            <a:extLst>
              <a:ext uri="{FF2B5EF4-FFF2-40B4-BE49-F238E27FC236}">
                <a16:creationId xmlns:a16="http://schemas.microsoft.com/office/drawing/2014/main" id="{C902E3BD-7F94-8DD1-8137-074FDE6A9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3575977"/>
            <a:ext cx="475130" cy="475129"/>
          </a:xfrm>
          <a:prstGeom prst="rect">
            <a:avLst/>
          </a:prstGeom>
        </p:spPr>
      </p:pic>
      <p:pic>
        <p:nvPicPr>
          <p:cNvPr id="9" name="Picture 8" descr="A diagram of forking data&#10;&#10;Description automatically generated">
            <a:extLst>
              <a:ext uri="{FF2B5EF4-FFF2-40B4-BE49-F238E27FC236}">
                <a16:creationId xmlns:a16="http://schemas.microsoft.com/office/drawing/2014/main" id="{5CAF988A-4700-7C43-B2BF-3BC7F9DF0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9632577" y="3570735"/>
            <a:ext cx="475130" cy="475129"/>
          </a:xfrm>
          <a:prstGeom prst="rect">
            <a:avLst/>
          </a:prstGeom>
        </p:spPr>
      </p:pic>
      <p:pic>
        <p:nvPicPr>
          <p:cNvPr id="10" name="Picture 9" descr="A diagram of forking data&#10;&#10;Description automatically generated">
            <a:extLst>
              <a:ext uri="{FF2B5EF4-FFF2-40B4-BE49-F238E27FC236}">
                <a16:creationId xmlns:a16="http://schemas.microsoft.com/office/drawing/2014/main" id="{2008EB7D-CCDF-4B9F-9940-778DE11D1D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4124304"/>
            <a:ext cx="475130" cy="475129"/>
          </a:xfrm>
          <a:prstGeom prst="rect">
            <a:avLst/>
          </a:prstGeom>
        </p:spPr>
      </p:pic>
      <p:pic>
        <p:nvPicPr>
          <p:cNvPr id="11" name="Picture 10" descr="A diagram of forking data&#10;&#10;Description automatically generated">
            <a:extLst>
              <a:ext uri="{FF2B5EF4-FFF2-40B4-BE49-F238E27FC236}">
                <a16:creationId xmlns:a16="http://schemas.microsoft.com/office/drawing/2014/main" id="{A73816F5-132C-7E95-26C8-86C462E24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8682317" y="4119062"/>
            <a:ext cx="475130" cy="475129"/>
          </a:xfrm>
          <a:prstGeom prst="rect">
            <a:avLst/>
          </a:prstGeom>
        </p:spPr>
      </p:pic>
      <p:pic>
        <p:nvPicPr>
          <p:cNvPr id="13" name="Picture 12" descr="A diagram of forking data&#10;&#10;Description automatically generated">
            <a:extLst>
              <a:ext uri="{FF2B5EF4-FFF2-40B4-BE49-F238E27FC236}">
                <a16:creationId xmlns:a16="http://schemas.microsoft.com/office/drawing/2014/main" id="{2A207741-0AF4-5641-E90D-E1CF126D2B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8682317" y="3581219"/>
            <a:ext cx="475130" cy="475129"/>
          </a:xfrm>
          <a:prstGeom prst="rect">
            <a:avLst/>
          </a:prstGeom>
        </p:spPr>
      </p:pic>
      <p:pic>
        <p:nvPicPr>
          <p:cNvPr id="14" name="Picture 13" descr="A diagram of forking data&#10;&#10;Description automatically generated">
            <a:extLst>
              <a:ext uri="{FF2B5EF4-FFF2-40B4-BE49-F238E27FC236}">
                <a16:creationId xmlns:a16="http://schemas.microsoft.com/office/drawing/2014/main" id="{26DC7775-1368-EB4D-5F5A-4F6D8004B6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632577" y="4129546"/>
            <a:ext cx="475130" cy="47512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99EBCB2-B4AC-6029-2658-050E400FA779}"/>
              </a:ext>
            </a:extLst>
          </p:cNvPr>
          <p:cNvSpPr/>
          <p:nvPr/>
        </p:nvSpPr>
        <p:spPr>
          <a:xfrm>
            <a:off x="8682318" y="2949697"/>
            <a:ext cx="1425390" cy="54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1479934-74AA-C012-8333-5D0EACBA61D1}"/>
              </a:ext>
            </a:extLst>
          </p:cNvPr>
          <p:cNvSpPr/>
          <p:nvPr/>
        </p:nvSpPr>
        <p:spPr>
          <a:xfrm>
            <a:off x="8682317" y="3500645"/>
            <a:ext cx="1425390" cy="547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936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17000-6A22-8443-C52E-620429F03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5013DD25-552E-D019-5F3A-81836F4EEA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A8B98FEE-45A4-7554-3F61-133538CC6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pic>
        <p:nvPicPr>
          <p:cNvPr id="8" name="Picture 7" descr="A diagram of forking data&#10;&#10;Description automatically generated">
            <a:extLst>
              <a:ext uri="{FF2B5EF4-FFF2-40B4-BE49-F238E27FC236}">
                <a16:creationId xmlns:a16="http://schemas.microsoft.com/office/drawing/2014/main" id="{7B62D744-91E5-4A76-54C0-CCC04D0BF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3575977"/>
            <a:ext cx="475130" cy="475129"/>
          </a:xfrm>
          <a:prstGeom prst="rect">
            <a:avLst/>
          </a:prstGeom>
        </p:spPr>
      </p:pic>
      <p:pic>
        <p:nvPicPr>
          <p:cNvPr id="9" name="Picture 8" descr="A diagram of forking data&#10;&#10;Description automatically generated">
            <a:extLst>
              <a:ext uri="{FF2B5EF4-FFF2-40B4-BE49-F238E27FC236}">
                <a16:creationId xmlns:a16="http://schemas.microsoft.com/office/drawing/2014/main" id="{BF876922-8EAE-0DAB-B30A-17DC43AA9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9632577" y="3570735"/>
            <a:ext cx="475130" cy="475129"/>
          </a:xfrm>
          <a:prstGeom prst="rect">
            <a:avLst/>
          </a:prstGeom>
        </p:spPr>
      </p:pic>
      <p:pic>
        <p:nvPicPr>
          <p:cNvPr id="10" name="Picture 9" descr="A diagram of forking data&#10;&#10;Description automatically generated">
            <a:extLst>
              <a:ext uri="{FF2B5EF4-FFF2-40B4-BE49-F238E27FC236}">
                <a16:creationId xmlns:a16="http://schemas.microsoft.com/office/drawing/2014/main" id="{B7B02B1B-5D9F-BA01-08FC-A0567409A7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157447" y="4124304"/>
            <a:ext cx="475130" cy="475129"/>
          </a:xfrm>
          <a:prstGeom prst="rect">
            <a:avLst/>
          </a:prstGeom>
        </p:spPr>
      </p:pic>
      <p:pic>
        <p:nvPicPr>
          <p:cNvPr id="11" name="Picture 10" descr="A diagram of forking data&#10;&#10;Description automatically generated">
            <a:extLst>
              <a:ext uri="{FF2B5EF4-FFF2-40B4-BE49-F238E27FC236}">
                <a16:creationId xmlns:a16="http://schemas.microsoft.com/office/drawing/2014/main" id="{7BE8AE62-B407-801C-8E82-45BDC3E48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719" t="52432" r="15662" b="39356"/>
          <a:stretch/>
        </p:blipFill>
        <p:spPr>
          <a:xfrm>
            <a:off x="8682317" y="4119062"/>
            <a:ext cx="475130" cy="475129"/>
          </a:xfrm>
          <a:prstGeom prst="rect">
            <a:avLst/>
          </a:prstGeom>
        </p:spPr>
      </p:pic>
      <p:pic>
        <p:nvPicPr>
          <p:cNvPr id="13" name="Picture 12" descr="A diagram of forking data&#10;&#10;Description automatically generated">
            <a:extLst>
              <a:ext uri="{FF2B5EF4-FFF2-40B4-BE49-F238E27FC236}">
                <a16:creationId xmlns:a16="http://schemas.microsoft.com/office/drawing/2014/main" id="{14A7119C-BB7E-520B-6626-18A63B77FA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8682317" y="3581219"/>
            <a:ext cx="475130" cy="475129"/>
          </a:xfrm>
          <a:prstGeom prst="rect">
            <a:avLst/>
          </a:prstGeom>
        </p:spPr>
      </p:pic>
      <p:pic>
        <p:nvPicPr>
          <p:cNvPr id="14" name="Picture 13" descr="A diagram of forking data&#10;&#10;Description automatically generated">
            <a:extLst>
              <a:ext uri="{FF2B5EF4-FFF2-40B4-BE49-F238E27FC236}">
                <a16:creationId xmlns:a16="http://schemas.microsoft.com/office/drawing/2014/main" id="{2B2C18F4-9E5E-E492-98F4-EE73014EC3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00" t="52395" r="20281" b="39393"/>
          <a:stretch/>
        </p:blipFill>
        <p:spPr>
          <a:xfrm>
            <a:off x="9632577" y="4129546"/>
            <a:ext cx="475130" cy="47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31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E197CE31-631B-7B57-6DE7-DA09F087B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8" r="64038"/>
          <a:stretch/>
        </p:blipFill>
        <p:spPr>
          <a:xfrm>
            <a:off x="4245377" y="1127703"/>
            <a:ext cx="3701247" cy="46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97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4FAF-52CE-7C17-5FBA-1564359B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B4438E64-E396-0D04-8976-3CA545F18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8"/>
          <a:stretch/>
        </p:blipFill>
        <p:spPr>
          <a:xfrm>
            <a:off x="950197" y="1127703"/>
            <a:ext cx="10292042" cy="4602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41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graphs&#10;&#10;Description automatically generated">
            <a:extLst>
              <a:ext uri="{FF2B5EF4-FFF2-40B4-BE49-F238E27FC236}">
                <a16:creationId xmlns:a16="http://schemas.microsoft.com/office/drawing/2014/main" id="{D76C277C-1ED6-890D-6A4C-151C848472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42" b="16336"/>
          <a:stretch/>
        </p:blipFill>
        <p:spPr>
          <a:xfrm>
            <a:off x="952807" y="1579682"/>
            <a:ext cx="10286388" cy="369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68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7CE0-D791-50AC-AEF9-4A4C202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D8AEF5-B1DF-F71C-31F6-3DACB8D685B3}"/>
              </a:ext>
            </a:extLst>
          </p:cNvPr>
          <p:cNvSpPr/>
          <p:nvPr/>
        </p:nvSpPr>
        <p:spPr>
          <a:xfrm>
            <a:off x="3045312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D0031E-74B5-1037-C1F8-BD81EB133A36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DC86D2-E36B-13F0-57B2-5A302664E01B}"/>
              </a:ext>
            </a:extLst>
          </p:cNvPr>
          <p:cNvSpPr/>
          <p:nvPr/>
        </p:nvSpPr>
        <p:spPr>
          <a:xfrm>
            <a:off x="4714878" y="685169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39641-C2C6-F3E5-6D3C-1EF804465C60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D3C7-1CA4-FD66-17FE-853310FA003E}"/>
              </a:ext>
            </a:extLst>
          </p:cNvPr>
          <p:cNvSpPr txBox="1"/>
          <p:nvPr/>
        </p:nvSpPr>
        <p:spPr>
          <a:xfrm>
            <a:off x="3325036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14912-5BE8-17B9-40D0-B52691EB82CC}"/>
              </a:ext>
            </a:extLst>
          </p:cNvPr>
          <p:cNvSpPr txBox="1"/>
          <p:nvPr/>
        </p:nvSpPr>
        <p:spPr>
          <a:xfrm>
            <a:off x="5135758" y="31432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1585-7E6D-5AF6-073E-7C2886DF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7" y="761226"/>
            <a:ext cx="6537960" cy="5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94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19F67D-1115-A983-E770-8D133E37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" t="23210" r="12253" b="62848"/>
          <a:stretch/>
        </p:blipFill>
        <p:spPr bwMode="auto">
          <a:xfrm>
            <a:off x="950196" y="1157984"/>
            <a:ext cx="10288998" cy="98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74"/>
          <a:stretch/>
        </p:blipFill>
        <p:spPr>
          <a:xfrm>
            <a:off x="3920645" y="2145713"/>
            <a:ext cx="3863564" cy="337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81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19F67D-1115-A983-E770-8D133E37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17"/>
          <a:stretch/>
        </p:blipFill>
        <p:spPr bwMode="auto">
          <a:xfrm>
            <a:off x="952807" y="0"/>
            <a:ext cx="10286388" cy="21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17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EE54D-D275-E977-EB01-CAB3CC2DA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yramid&#10;&#10;Description automatically generated">
            <a:extLst>
              <a:ext uri="{FF2B5EF4-FFF2-40B4-BE49-F238E27FC236}">
                <a16:creationId xmlns:a16="http://schemas.microsoft.com/office/drawing/2014/main" id="{29EED26A-E908-D3AD-80F3-3498EC4485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012"/>
          <a:stretch/>
        </p:blipFill>
        <p:spPr>
          <a:xfrm>
            <a:off x="952807" y="0"/>
            <a:ext cx="10272972" cy="923897"/>
          </a:xfrm>
          <a:prstGeom prst="rect">
            <a:avLst/>
          </a:prstGeom>
        </p:spPr>
      </p:pic>
      <p:pic>
        <p:nvPicPr>
          <p:cNvPr id="7" name="Picture 6" descr="A diagram of forking data&#10;&#10;Description automatically generated">
            <a:extLst>
              <a:ext uri="{FF2B5EF4-FFF2-40B4-BE49-F238E27FC236}">
                <a16:creationId xmlns:a16="http://schemas.microsoft.com/office/drawing/2014/main" id="{E1CDD7A0-4DB7-8004-3B43-175E1772BD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66"/>
          <a:stretch/>
        </p:blipFill>
        <p:spPr>
          <a:xfrm>
            <a:off x="952757" y="1234660"/>
            <a:ext cx="10286486" cy="45498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E1138E-1538-250B-9520-354C2EA6B2A9}"/>
              </a:ext>
            </a:extLst>
          </p:cNvPr>
          <p:cNvSpPr txBox="1"/>
          <p:nvPr/>
        </p:nvSpPr>
        <p:spPr>
          <a:xfrm>
            <a:off x="366386" y="5784524"/>
            <a:ext cx="11459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C00000"/>
                </a:solidFill>
              </a:rPr>
              <a:t>i.i.d.</a:t>
            </a:r>
            <a:r>
              <a:rPr lang="en-US" sz="2800" b="1" dirty="0">
                <a:solidFill>
                  <a:srgbClr val="C00000"/>
                </a:solidFill>
              </a:rPr>
              <a:t> assumption = observations are independent and identically distributed</a:t>
            </a:r>
          </a:p>
        </p:txBody>
      </p:sp>
    </p:spTree>
    <p:extLst>
      <p:ext uri="{BB962C8B-B14F-4D97-AF65-F5344CB8AC3E}">
        <p14:creationId xmlns:p14="http://schemas.microsoft.com/office/powerpoint/2010/main" val="167277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7A53-2CE7-3368-39FC-F925E816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5553D50-E9BA-1F9C-E295-25F2E76AF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5EA788-983F-9161-241C-82D3F1CF574D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A52B5-1454-84BA-3B3E-7812DCBD097C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8A92B-BC9A-D1F0-34D8-7F0BC7F9B744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E44F7-2ABA-C9F0-3308-277F482A2E7B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C843A-2E59-D5D0-0BD0-E91927908305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C8DF4-9B8F-C160-5C90-E8120B8D9B7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56D5A-B9B9-EF93-472B-B202D02AD44E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4107-F2D9-36B0-BA05-422421C48636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291074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07A0-3F06-ED7A-0E65-6D820CE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28FA4E6-AF0A-92A2-733A-565493F3C3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E97A0-BEA4-CF2C-C219-57FFC785948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38AC4C-94B7-4DCE-7A0E-753F7933B738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D5CE9-D1A0-8C23-4845-9596E90EC695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2A8B0-70F3-297B-8F16-7BFC1B415DA3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9832-7456-F15A-AF16-FAFC507526EF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5993-5A0B-BC16-812C-629FCE52A02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0FA1-E4BA-F5A1-2148-C5A5A160F3AA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340A-88F8-937B-817C-E159D46305E8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42664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A99E-CF5C-C0EB-7640-C1BB7D69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FD2882A-ED1D-454F-7FAB-1719FC05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3938"/>
            <a:ext cx="6414418" cy="11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3F26B-7ED1-57E7-CD3C-2BA18077B0AB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68CF0-7E45-AC11-9A3A-1D9DE32D851D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E407C-8642-D8A9-E02C-2B2D3126801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36F9BA-89B5-322A-A374-E217A439AD3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CE6AA-89BA-98F4-70F6-8E175557D544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761F-87CA-8159-FA66-00559BFE35D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0903A-6E4B-67CE-7871-EAD04C4FE0F1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4F9B-DAFB-2EA2-00BE-EBF7DA7E71A2}"/>
              </a:ext>
            </a:extLst>
          </p:cNvPr>
          <p:cNvSpPr txBox="1"/>
          <p:nvPr/>
        </p:nvSpPr>
        <p:spPr>
          <a:xfrm>
            <a:off x="5723266" y="1712776"/>
            <a:ext cx="35293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422200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272BED-4FCA-3E41-A658-640490D58BED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4159</TotalTime>
  <Words>682</Words>
  <Application>Microsoft Macintosh PowerPoint</Application>
  <PresentationFormat>Widescreen</PresentationFormat>
  <Paragraphs>193</Paragraphs>
  <Slides>62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Chalkboard</vt:lpstr>
      <vt:lpstr>Latin Modern Math</vt:lpstr>
      <vt:lpstr>LM Roman Slanted 10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486</cp:revision>
  <dcterms:created xsi:type="dcterms:W3CDTF">2023-11-12T17:13:15Z</dcterms:created>
  <dcterms:modified xsi:type="dcterms:W3CDTF">2025-03-11T13:49:51Z</dcterms:modified>
</cp:coreProperties>
</file>